
<file path=[Content_Types].xml><?xml version="1.0" encoding="utf-8"?>
<Types xmlns="http://schemas.openxmlformats.org/package/2006/content-types">
  <Default Extension="jfif" ContentType="image/jpeg"/>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9"/>
  </p:notesMasterIdLst>
  <p:sldIdLst>
    <p:sldId id="256" r:id="rId2"/>
    <p:sldId id="257" r:id="rId3"/>
    <p:sldId id="275" r:id="rId4"/>
    <p:sldId id="263" r:id="rId5"/>
    <p:sldId id="264" r:id="rId6"/>
    <p:sldId id="265" r:id="rId7"/>
    <p:sldId id="266" r:id="rId8"/>
    <p:sldId id="267" r:id="rId9"/>
    <p:sldId id="268" r:id="rId10"/>
    <p:sldId id="269" r:id="rId11"/>
    <p:sldId id="270" r:id="rId12"/>
    <p:sldId id="258" r:id="rId13"/>
    <p:sldId id="262" r:id="rId14"/>
    <p:sldId id="273" r:id="rId15"/>
    <p:sldId id="277" r:id="rId16"/>
    <p:sldId id="280" r:id="rId17"/>
    <p:sldId id="259" r:id="rId18"/>
    <p:sldId id="279" r:id="rId19"/>
    <p:sldId id="260" r:id="rId20"/>
    <p:sldId id="278" r:id="rId21"/>
    <p:sldId id="283" r:id="rId22"/>
    <p:sldId id="281" r:id="rId23"/>
    <p:sldId id="282" r:id="rId24"/>
    <p:sldId id="261" r:id="rId25"/>
    <p:sldId id="272" r:id="rId26"/>
    <p:sldId id="271" r:id="rId27"/>
    <p:sldId id="274" r:id="rId2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420" autoAdjust="0"/>
    <p:restoredTop sz="94660"/>
  </p:normalViewPr>
  <p:slideViewPr>
    <p:cSldViewPr snapToGrid="0">
      <p:cViewPr varScale="1">
        <p:scale>
          <a:sx n="60" d="100"/>
          <a:sy n="60" d="100"/>
        </p:scale>
        <p:origin x="932" y="2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B05E1A4-A209-4C10-9A7A-C78A69C3349D}" type="datetimeFigureOut">
              <a:rPr lang="en-US" smtClean="0"/>
              <a:t>8/28/2025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5EDF4F0-7161-4B1A-BE70-830312B614DB}" type="slidenum">
              <a:rPr lang="en-US" smtClean="0"/>
              <a:t>‹#›</a:t>
            </a:fld>
            <a:endParaRPr lang="en-US"/>
          </a:p>
        </p:txBody>
      </p:sp>
    </p:spTree>
    <p:extLst>
      <p:ext uri="{BB962C8B-B14F-4D97-AF65-F5344CB8AC3E}">
        <p14:creationId xmlns:p14="http://schemas.microsoft.com/office/powerpoint/2010/main" val="19830377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5EDF4F0-7161-4B1A-BE70-830312B614DB}" type="slidenum">
              <a:rPr lang="en-US" smtClean="0"/>
              <a:t>27</a:t>
            </a:fld>
            <a:endParaRPr lang="en-US"/>
          </a:p>
        </p:txBody>
      </p:sp>
    </p:spTree>
    <p:extLst>
      <p:ext uri="{BB962C8B-B14F-4D97-AF65-F5344CB8AC3E}">
        <p14:creationId xmlns:p14="http://schemas.microsoft.com/office/powerpoint/2010/main" val="299549908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en-US"/>
              <a:t>Click to edit Master title style</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7983232" y="5037663"/>
            <a:ext cx="897467" cy="279400"/>
          </a:xfrm>
        </p:spPr>
        <p:txBody>
          <a:bodyPr/>
          <a:lstStyle/>
          <a:p>
            <a:fld id="{5DF54341-23D5-47A9-A879-D5E59040606F}" type="datetimeFigureOut">
              <a:rPr lang="en-US" smtClean="0"/>
              <a:t>8/28/2025</a:t>
            </a:fld>
            <a:endParaRPr lang="en-US"/>
          </a:p>
        </p:txBody>
      </p:sp>
      <p:sp>
        <p:nvSpPr>
          <p:cNvPr id="5" name="Footer Placeholder 4"/>
          <p:cNvSpPr>
            <a:spLocks noGrp="1"/>
          </p:cNvSpPr>
          <p:nvPr>
            <p:ph type="ftr" sz="quarter" idx="11"/>
          </p:nvPr>
        </p:nvSpPr>
        <p:spPr>
          <a:xfrm>
            <a:off x="2692397" y="5037663"/>
            <a:ext cx="5214635" cy="279400"/>
          </a:xfrm>
        </p:spPr>
        <p:txBody>
          <a:bodyPr/>
          <a:lstStyle/>
          <a:p>
            <a:endParaRPr lang="en-US"/>
          </a:p>
        </p:txBody>
      </p:sp>
      <p:sp>
        <p:nvSpPr>
          <p:cNvPr id="6" name="Slide Number Placeholder 5"/>
          <p:cNvSpPr>
            <a:spLocks noGrp="1"/>
          </p:cNvSpPr>
          <p:nvPr>
            <p:ph type="sldNum" sz="quarter" idx="12"/>
          </p:nvPr>
        </p:nvSpPr>
        <p:spPr>
          <a:xfrm>
            <a:off x="8956900" y="5037663"/>
            <a:ext cx="551167" cy="279400"/>
          </a:xfrm>
        </p:spPr>
        <p:txBody>
          <a:bodyPr/>
          <a:lstStyle/>
          <a:p>
            <a:fld id="{0D719D5D-30C4-4ACA-97A3-EB3EE795AD3A}" type="slidenum">
              <a:rPr lang="en-US" smtClean="0"/>
              <a:t>‹#›</a:t>
            </a:fld>
            <a:endParaRPr lang="en-US"/>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60271698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DF54341-23D5-47A9-A879-D5E59040606F}" type="datetimeFigureOut">
              <a:rPr lang="en-US" smtClean="0"/>
              <a:t>8/28/2025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D719D5D-30C4-4ACA-97A3-EB3EE795AD3A}" type="slidenum">
              <a:rPr lang="en-US" smtClean="0"/>
              <a:t>‹#›</a:t>
            </a:fld>
            <a:endParaRPr lang="en-US"/>
          </a:p>
        </p:txBody>
      </p:sp>
    </p:spTree>
    <p:extLst>
      <p:ext uri="{BB962C8B-B14F-4D97-AF65-F5344CB8AC3E}">
        <p14:creationId xmlns:p14="http://schemas.microsoft.com/office/powerpoint/2010/main" val="29772621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DF54341-23D5-47A9-A879-D5E59040606F}" type="datetimeFigureOut">
              <a:rPr lang="en-US" smtClean="0"/>
              <a:t>8/28/2025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D719D5D-30C4-4ACA-97A3-EB3EE795AD3A}" type="slidenum">
              <a:rPr lang="en-US" smtClean="0"/>
              <a:t>‹#›</a:t>
            </a:fld>
            <a:endParaRPr lang="en-US"/>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4507890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5DF54341-23D5-47A9-A879-D5E59040606F}" type="datetimeFigureOut">
              <a:rPr lang="en-US" smtClean="0"/>
              <a:t>8/28/2025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D719D5D-30C4-4ACA-97A3-EB3EE795AD3A}" type="slidenum">
              <a:rPr lang="en-US" smtClean="0"/>
              <a:t>‹#›</a:t>
            </a:fld>
            <a:endParaRPr lang="en-US"/>
          </a:p>
        </p:txBody>
      </p:sp>
    </p:spTree>
    <p:extLst>
      <p:ext uri="{BB962C8B-B14F-4D97-AF65-F5344CB8AC3E}">
        <p14:creationId xmlns:p14="http://schemas.microsoft.com/office/powerpoint/2010/main" val="32268058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DF54341-23D5-47A9-A879-D5E59040606F}" type="datetimeFigureOut">
              <a:rPr lang="en-US" smtClean="0"/>
              <a:t>8/28/2025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D719D5D-30C4-4ACA-97A3-EB3EE795AD3A}" type="slidenum">
              <a:rPr lang="en-US" smtClean="0"/>
              <a:t>‹#›</a:t>
            </a:fld>
            <a:endParaRPr lang="en-US"/>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0048480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5DF54341-23D5-47A9-A879-D5E59040606F}" type="datetimeFigureOut">
              <a:rPr lang="en-US" smtClean="0"/>
              <a:t>8/28/2025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D719D5D-30C4-4ACA-97A3-EB3EE795AD3A}" type="slidenum">
              <a:rPr lang="en-US" smtClean="0"/>
              <a:t>‹#›</a:t>
            </a:fld>
            <a:endParaRPr lang="en-US"/>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0204717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DF54341-23D5-47A9-A879-D5E59040606F}" type="datetimeFigureOut">
              <a:rPr lang="en-US" smtClean="0"/>
              <a:t>8/28/2025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D719D5D-30C4-4ACA-97A3-EB3EE795AD3A}" type="slidenum">
              <a:rPr lang="en-US" smtClean="0"/>
              <a:t>‹#›</a:t>
            </a:fld>
            <a:endParaRPr lang="en-US"/>
          </a:p>
        </p:txBody>
      </p:sp>
    </p:spTree>
    <p:extLst>
      <p:ext uri="{BB962C8B-B14F-4D97-AF65-F5344CB8AC3E}">
        <p14:creationId xmlns:p14="http://schemas.microsoft.com/office/powerpoint/2010/main" val="16849580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en-US"/>
              <a:t>Click to edit Master title style</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DF54341-23D5-47A9-A879-D5E59040606F}" type="datetimeFigureOut">
              <a:rPr lang="en-US" smtClean="0"/>
              <a:t>8/28/2025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D719D5D-30C4-4ACA-97A3-EB3EE795AD3A}" type="slidenum">
              <a:rPr lang="en-US" smtClean="0"/>
              <a:t>‹#›</a:t>
            </a:fld>
            <a:endParaRPr lang="en-US"/>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9319142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en-US"/>
              <a:t>Click to edit Master title style</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DF54341-23D5-47A9-A879-D5E59040606F}" type="datetimeFigureOut">
              <a:rPr lang="en-US" smtClean="0"/>
              <a:t>8/28/2025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D719D5D-30C4-4ACA-97A3-EB3EE795AD3A}" type="slidenum">
              <a:rPr lang="en-US" smtClean="0"/>
              <a:t>‹#›</a:t>
            </a:fld>
            <a:endParaRPr lang="en-US"/>
          </a:p>
        </p:txBody>
      </p:sp>
    </p:spTree>
    <p:extLst>
      <p:ext uri="{BB962C8B-B14F-4D97-AF65-F5344CB8AC3E}">
        <p14:creationId xmlns:p14="http://schemas.microsoft.com/office/powerpoint/2010/main" val="274747938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DF54341-23D5-47A9-A879-D5E59040606F}" type="datetimeFigureOut">
              <a:rPr lang="en-US" smtClean="0"/>
              <a:t>8/28/2025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D719D5D-30C4-4ACA-97A3-EB3EE795AD3A}" type="slidenum">
              <a:rPr lang="en-US" smtClean="0"/>
              <a:t>‹#›</a:t>
            </a:fld>
            <a:endParaRPr lang="en-US"/>
          </a:p>
        </p:txBody>
      </p:sp>
    </p:spTree>
    <p:extLst>
      <p:ext uri="{BB962C8B-B14F-4D97-AF65-F5344CB8AC3E}">
        <p14:creationId xmlns:p14="http://schemas.microsoft.com/office/powerpoint/2010/main" val="31951820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DF54341-23D5-47A9-A879-D5E59040606F}" type="datetimeFigureOut">
              <a:rPr lang="en-US" smtClean="0"/>
              <a:t>8/28/2025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D719D5D-30C4-4ACA-97A3-EB3EE795AD3A}" type="slidenum">
              <a:rPr lang="en-US" smtClean="0"/>
              <a:t>‹#›</a:t>
            </a:fld>
            <a:endParaRPr lang="en-US"/>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37641492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DF54341-23D5-47A9-A879-D5E59040606F}" type="datetimeFigureOut">
              <a:rPr lang="en-US" smtClean="0"/>
              <a:t>8/28/2025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D719D5D-30C4-4ACA-97A3-EB3EE795AD3A}" type="slidenum">
              <a:rPr lang="en-US" smtClean="0"/>
              <a:t>‹#›</a:t>
            </a:fld>
            <a:endParaRPr lang="en-US"/>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09858222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DF54341-23D5-47A9-A879-D5E59040606F}" type="datetimeFigureOut">
              <a:rPr lang="en-US" smtClean="0"/>
              <a:t>8/28/2025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D719D5D-30C4-4ACA-97A3-EB3EE795AD3A}" type="slidenum">
              <a:rPr lang="en-US" smtClean="0"/>
              <a:t>‹#›</a:t>
            </a:fld>
            <a:endParaRPr lang="en-US"/>
          </a:p>
        </p:txBody>
      </p:sp>
    </p:spTree>
    <p:extLst>
      <p:ext uri="{BB962C8B-B14F-4D97-AF65-F5344CB8AC3E}">
        <p14:creationId xmlns:p14="http://schemas.microsoft.com/office/powerpoint/2010/main" val="228373085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DF54341-23D5-47A9-A879-D5E59040606F}" type="datetimeFigureOut">
              <a:rPr lang="en-US" smtClean="0"/>
              <a:t>8/28/2025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D719D5D-30C4-4ACA-97A3-EB3EE795AD3A}" type="slidenum">
              <a:rPr lang="en-US" smtClean="0"/>
              <a:t>‹#›</a:t>
            </a:fld>
            <a:endParaRPr lang="en-US"/>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85006236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DF54341-23D5-47A9-A879-D5E59040606F}" type="datetimeFigureOut">
              <a:rPr lang="en-US" smtClean="0"/>
              <a:t>8/28/2025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D719D5D-30C4-4ACA-97A3-EB3EE795AD3A}" type="slidenum">
              <a:rPr lang="en-US" smtClean="0"/>
              <a:t>‹#›</a:t>
            </a:fld>
            <a:endParaRPr lang="en-US"/>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59883627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DF54341-23D5-47A9-A879-D5E59040606F}" type="datetimeFigureOut">
              <a:rPr lang="en-US" smtClean="0"/>
              <a:t>8/28/2025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D719D5D-30C4-4ACA-97A3-EB3EE795AD3A}" type="slidenum">
              <a:rPr lang="en-US" smtClean="0"/>
              <a:t>‹#›</a:t>
            </a:fld>
            <a:endParaRPr lang="en-US"/>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21516770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DF54341-23D5-47A9-A879-D5E59040606F}" type="datetimeFigureOut">
              <a:rPr lang="en-US" smtClean="0"/>
              <a:t>8/28/2025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D719D5D-30C4-4ACA-97A3-EB3EE795AD3A}" type="slidenum">
              <a:rPr lang="en-US" smtClean="0"/>
              <a:t>‹#›</a:t>
            </a:fld>
            <a:endParaRPr lang="en-US"/>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7069112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5.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9">
            <a:duotone>
              <a:schemeClr val="accent6">
                <a:shade val="45000"/>
                <a:satMod val="135000"/>
              </a:schemeClr>
              <a:prstClr val="white"/>
            </a:duotone>
          </a:blip>
          <a:srcRect/>
          <a:tile tx="0" ty="0" sx="100000" sy="100000" flip="none" algn="tl"/>
        </a:blipFill>
        <a:effectLst/>
      </p:bgPr>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1">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1">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5DF54341-23D5-47A9-A879-D5E59040606F}" type="datetimeFigureOut">
              <a:rPr lang="en-US" smtClean="0"/>
              <a:t>8/28/2025</a:t>
            </a:fld>
            <a:endParaRPr lang="en-US"/>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0D719D5D-30C4-4ACA-97A3-EB3EE795AD3A}" type="slidenum">
              <a:rPr lang="en-US" smtClean="0"/>
              <a:t>‹#›</a:t>
            </a:fld>
            <a:endParaRPr lang="en-US"/>
          </a:p>
        </p:txBody>
      </p:sp>
    </p:spTree>
    <p:extLst>
      <p:ext uri="{BB962C8B-B14F-4D97-AF65-F5344CB8AC3E}">
        <p14:creationId xmlns:p14="http://schemas.microsoft.com/office/powerpoint/2010/main" val="273195298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g"/><Relationship Id="rId1" Type="http://schemas.openxmlformats.org/officeDocument/2006/relationships/slideLayout" Target="../slideLayouts/slideLayout1.xml"/><Relationship Id="rId6" Type="http://schemas.openxmlformats.org/officeDocument/2006/relationships/image" Target="../media/image12.png"/><Relationship Id="rId5" Type="http://schemas.openxmlformats.org/officeDocument/2006/relationships/image" Target="../media/image11.jpeg"/><Relationship Id="rId4" Type="http://schemas.openxmlformats.org/officeDocument/2006/relationships/image" Target="../media/image10.jpeg"/></Relationships>
</file>

<file path=ppt/slides/_rels/slide2.xml.rels><?xml version="1.0" encoding="UTF-8" standalone="yes"?>
<Relationships xmlns="http://schemas.openxmlformats.org/package/2006/relationships"><Relationship Id="rId3" Type="http://schemas.openxmlformats.org/officeDocument/2006/relationships/image" Target="../media/image13.jfif"/><Relationship Id="rId2" Type="http://schemas.openxmlformats.org/officeDocument/2006/relationships/image" Target="../media/image10.jpeg"/><Relationship Id="rId1" Type="http://schemas.openxmlformats.org/officeDocument/2006/relationships/slideLayout" Target="../slideLayouts/slideLayout4.xml"/><Relationship Id="rId6" Type="http://schemas.openxmlformats.org/officeDocument/2006/relationships/image" Target="../media/image15.jpeg"/><Relationship Id="rId5" Type="http://schemas.openxmlformats.org/officeDocument/2006/relationships/image" Target="../media/image11.jpeg"/><Relationship Id="rId4" Type="http://schemas.openxmlformats.org/officeDocument/2006/relationships/image" Target="../media/image14.jpeg"/></Relationships>
</file>

<file path=ppt/slides/_rels/slide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16.jpg"/><Relationship Id="rId1" Type="http://schemas.openxmlformats.org/officeDocument/2006/relationships/slideLayout" Target="../slideLayouts/slideLayout2.xml"/><Relationship Id="rId4" Type="http://schemas.openxmlformats.org/officeDocument/2006/relationships/image" Target="../media/image17.jfif"/></Relationships>
</file>

<file path=ppt/slides/_rels/slide4.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2.xml"/><Relationship Id="rId5" Type="http://schemas.openxmlformats.org/officeDocument/2006/relationships/image" Target="../media/image21.jpg"/><Relationship Id="rId4" Type="http://schemas.openxmlformats.org/officeDocument/2006/relationships/image" Target="../media/image20.jpeg"/></Relationships>
</file>

<file path=ppt/slides/_rels/slide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2.png"/><Relationship Id="rId1" Type="http://schemas.openxmlformats.org/officeDocument/2006/relationships/slideLayout" Target="../slideLayouts/slideLayout2.xml"/><Relationship Id="rId5" Type="http://schemas.openxmlformats.org/officeDocument/2006/relationships/image" Target="../media/image24.jpg"/><Relationship Id="rId4" Type="http://schemas.openxmlformats.org/officeDocument/2006/relationships/image" Target="../media/image23.jpeg"/></Relationships>
</file>

<file path=ppt/slides/_rels/slide6.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5.png"/><Relationship Id="rId1" Type="http://schemas.openxmlformats.org/officeDocument/2006/relationships/slideLayout" Target="../slideLayouts/slideLayout2.xml"/><Relationship Id="rId4" Type="http://schemas.openxmlformats.org/officeDocument/2006/relationships/image" Target="../media/image26.jpeg"/></Relationships>
</file>

<file path=ppt/slides/_rels/slide7.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slideLayout" Target="../slideLayouts/slideLayout2.xml"/><Relationship Id="rId6" Type="http://schemas.openxmlformats.org/officeDocument/2006/relationships/image" Target="../media/image31.jpg"/><Relationship Id="rId5" Type="http://schemas.openxmlformats.org/officeDocument/2006/relationships/image" Target="../media/image30.jpeg"/><Relationship Id="rId4" Type="http://schemas.openxmlformats.org/officeDocument/2006/relationships/image" Target="../media/image29.jpeg"/></Relationships>
</file>

<file path=ppt/slides/_rels/slide8.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2.jpeg"/><Relationship Id="rId1" Type="http://schemas.openxmlformats.org/officeDocument/2006/relationships/slideLayout" Target="../slideLayouts/slideLayout2.xml"/><Relationship Id="rId4" Type="http://schemas.openxmlformats.org/officeDocument/2006/relationships/image" Target="../media/image34.jpg"/></Relationships>
</file>

<file path=ppt/slides/_rels/slide9.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35.jpeg"/><Relationship Id="rId1" Type="http://schemas.openxmlformats.org/officeDocument/2006/relationships/slideLayout" Target="../slideLayouts/slideLayout2.xml"/><Relationship Id="rId4" Type="http://schemas.openxmlformats.org/officeDocument/2006/relationships/image" Target="../media/image37.jpg"/></Relationships>
</file>

<file path=ppt/slides/_rels/slide10.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38.jpeg"/><Relationship Id="rId1" Type="http://schemas.openxmlformats.org/officeDocument/2006/relationships/slideLayout" Target="../slideLayouts/slideLayout2.xml"/><Relationship Id="rId4" Type="http://schemas.openxmlformats.org/officeDocument/2006/relationships/image" Target="../media/image40.jpg"/></Relationships>
</file>

<file path=ppt/slides/_rels/slide11.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image" Target="../media/image10.jpeg"/><Relationship Id="rId1" Type="http://schemas.openxmlformats.org/officeDocument/2006/relationships/slideLayout" Target="../slideLayouts/slideLayout2.xml"/><Relationship Id="rId4" Type="http://schemas.openxmlformats.org/officeDocument/2006/relationships/image" Target="../media/image42.jpg"/></Relationships>
</file>

<file path=ppt/slides/_rels/slide12.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image" Target="../media/image41.jpeg"/><Relationship Id="rId1" Type="http://schemas.openxmlformats.org/officeDocument/2006/relationships/slideLayout" Target="../slideLayouts/slideLayout2.xml"/><Relationship Id="rId4" Type="http://schemas.openxmlformats.org/officeDocument/2006/relationships/image" Target="../media/image44.jpeg"/></Relationships>
</file>

<file path=ppt/slides/_rels/slide13.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image" Target="../media/image45.jpg"/><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14.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image" Target="../media/image47.jpeg"/><Relationship Id="rId1" Type="http://schemas.openxmlformats.org/officeDocument/2006/relationships/slideLayout" Target="../slideLayouts/slideLayout2.xml"/><Relationship Id="rId5" Type="http://schemas.openxmlformats.org/officeDocument/2006/relationships/image" Target="../media/image50.jpg"/><Relationship Id="rId4" Type="http://schemas.openxmlformats.org/officeDocument/2006/relationships/image" Target="../media/image49.jfif"/></Relationships>
</file>

<file path=ppt/slides/_rels/slide15.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image" Target="../media/image30.jpeg"/><Relationship Id="rId1" Type="http://schemas.openxmlformats.org/officeDocument/2006/relationships/slideLayout" Target="../slideLayouts/slideLayout2.xml"/><Relationship Id="rId4" Type="http://schemas.openxmlformats.org/officeDocument/2006/relationships/image" Target="../media/image56.jpeg"/></Relationships>
</file>

<file path=ppt/slides/_rels/slide18.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7.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image" Target="../media/image59.jpeg"/><Relationship Id="rId1" Type="http://schemas.openxmlformats.org/officeDocument/2006/relationships/slideLayout" Target="../slideLayouts/slideLayout2.xml"/><Relationship Id="rId4" Type="http://schemas.openxmlformats.org/officeDocument/2006/relationships/image" Target="../media/image61.jpeg"/></Relationships>
</file>

<file path=ppt/slides/_rels/slide20.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62.png"/><Relationship Id="rId1" Type="http://schemas.openxmlformats.org/officeDocument/2006/relationships/slideLayout" Target="../slideLayouts/slideLayout2.xml"/><Relationship Id="rId4" Type="http://schemas.openxmlformats.org/officeDocument/2006/relationships/image" Target="../media/image64.png"/></Relationships>
</file>

<file path=ppt/slides/_rels/slide21.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65.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image" Target="../media/image67.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image" Target="../media/image69.png"/><Relationship Id="rId1" Type="http://schemas.openxmlformats.org/officeDocument/2006/relationships/slideLayout" Target="../slideLayouts/slideLayout2.xml"/><Relationship Id="rId4" Type="http://schemas.openxmlformats.org/officeDocument/2006/relationships/image" Target="../media/image71.png"/></Relationships>
</file>

<file path=ppt/slides/_rels/slide24.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image" Target="../media/image72.jpeg"/><Relationship Id="rId1" Type="http://schemas.openxmlformats.org/officeDocument/2006/relationships/slideLayout" Target="../slideLayouts/slideLayout2.xml"/><Relationship Id="rId4" Type="http://schemas.openxmlformats.org/officeDocument/2006/relationships/image" Target="../media/image74.jpg"/></Relationships>
</file>

<file path=ppt/slides/_rels/slide25.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image" Target="../media/image75.jpeg"/><Relationship Id="rId1" Type="http://schemas.openxmlformats.org/officeDocument/2006/relationships/slideLayout" Target="../slideLayouts/slideLayout2.xml"/><Relationship Id="rId4" Type="http://schemas.openxmlformats.org/officeDocument/2006/relationships/image" Target="../media/image77.jfif"/></Relationships>
</file>

<file path=ppt/slides/_rels/slide26.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image" Target="../media/image10.jpeg"/><Relationship Id="rId1" Type="http://schemas.openxmlformats.org/officeDocument/2006/relationships/slideLayout" Target="../slideLayouts/slideLayout5.xml"/><Relationship Id="rId6" Type="http://schemas.microsoft.com/office/2007/relationships/hdphoto" Target="../media/hdphoto3.wdp"/><Relationship Id="rId5" Type="http://schemas.openxmlformats.org/officeDocument/2006/relationships/image" Target="../media/image80.png"/><Relationship Id="rId4" Type="http://schemas.openxmlformats.org/officeDocument/2006/relationships/image" Target="../media/image79.jpeg"/></Relationships>
</file>

<file path=ppt/slides/_rels/slide27.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83.jpeg"/><Relationship Id="rId4" Type="http://schemas.openxmlformats.org/officeDocument/2006/relationships/image" Target="../media/image82.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A390F2E-DC17-E80B-9F22-EBFA48CFD2F2}"/>
              </a:ext>
            </a:extLst>
          </p:cNvPr>
          <p:cNvPicPr>
            <a:picLocks noChangeAspect="1"/>
          </p:cNvPicPr>
          <p:nvPr/>
        </p:nvPicPr>
        <p:blipFill>
          <a:blip r:embed="rId2">
            <a:alphaModFix amt="20000"/>
            <a:duotone>
              <a:schemeClr val="accent6">
                <a:shade val="45000"/>
                <a:satMod val="135000"/>
              </a:schemeClr>
              <a:prstClr val="white"/>
            </a:duotone>
            <a:extLst>
              <a:ext uri="{28A0092B-C50C-407E-A947-70E740481C1C}">
                <a14:useLocalDpi xmlns:a14="http://schemas.microsoft.com/office/drawing/2010/main" val="0"/>
              </a:ext>
            </a:extLst>
          </a:blip>
          <a:stretch>
            <a:fillRect/>
          </a:stretch>
        </p:blipFill>
        <p:spPr>
          <a:xfrm>
            <a:off x="2211572" y="1414131"/>
            <a:ext cx="7793665" cy="4072270"/>
          </a:xfrm>
          <a:prstGeom prst="rect">
            <a:avLst/>
          </a:prstGeom>
        </p:spPr>
      </p:pic>
      <p:sp>
        <p:nvSpPr>
          <p:cNvPr id="2" name="Title 1">
            <a:extLst>
              <a:ext uri="{FF2B5EF4-FFF2-40B4-BE49-F238E27FC236}">
                <a16:creationId xmlns:a16="http://schemas.microsoft.com/office/drawing/2014/main" id="{31E516BC-795C-CA88-C94E-5501EEEB9CAD}"/>
              </a:ext>
            </a:extLst>
          </p:cNvPr>
          <p:cNvSpPr>
            <a:spLocks noGrp="1"/>
          </p:cNvSpPr>
          <p:nvPr>
            <p:ph type="ctrTitle"/>
          </p:nvPr>
        </p:nvSpPr>
        <p:spPr/>
        <p:txBody>
          <a:bodyPr/>
          <a:lstStyle/>
          <a:p>
            <a:r>
              <a:rPr lang="en-US" dirty="0"/>
              <a:t>First Holy Communion Preparation Program</a:t>
            </a:r>
          </a:p>
        </p:txBody>
      </p:sp>
      <p:sp>
        <p:nvSpPr>
          <p:cNvPr id="3" name="Subtitle 2">
            <a:extLst>
              <a:ext uri="{FF2B5EF4-FFF2-40B4-BE49-F238E27FC236}">
                <a16:creationId xmlns:a16="http://schemas.microsoft.com/office/drawing/2014/main" id="{07CFF99C-335B-9FCE-9553-D13B02E599FB}"/>
              </a:ext>
            </a:extLst>
          </p:cNvPr>
          <p:cNvSpPr>
            <a:spLocks noGrp="1"/>
          </p:cNvSpPr>
          <p:nvPr>
            <p:ph type="subTitle" idx="1"/>
          </p:nvPr>
        </p:nvSpPr>
        <p:spPr/>
        <p:txBody>
          <a:bodyPr>
            <a:normAutofit lnSpcReduction="10000"/>
          </a:bodyPr>
          <a:lstStyle/>
          <a:p>
            <a:r>
              <a:rPr lang="en-US" dirty="0"/>
              <a:t>REY 2025-26 </a:t>
            </a:r>
          </a:p>
          <a:p>
            <a:r>
              <a:rPr lang="en-US" dirty="0"/>
              <a:t>Thursday, August 28, 2025</a:t>
            </a:r>
          </a:p>
          <a:p>
            <a:r>
              <a:rPr lang="en-US" dirty="0"/>
              <a:t>Katie Sadakierski</a:t>
            </a:r>
          </a:p>
        </p:txBody>
      </p:sp>
      <p:pic>
        <p:nvPicPr>
          <p:cNvPr id="19458" name="Picture 2" descr="Image result for eucharist stained glass">
            <a:extLst>
              <a:ext uri="{FF2B5EF4-FFF2-40B4-BE49-F238E27FC236}">
                <a16:creationId xmlns:a16="http://schemas.microsoft.com/office/drawing/2014/main" id="{04C5D5B9-0FD9-E17D-0B58-84D0030926C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2226039"/>
            <a:ext cx="2199153" cy="2175840"/>
          </a:xfrm>
          <a:prstGeom prst="ellipse">
            <a:avLst/>
          </a:prstGeom>
          <a:noFill/>
          <a:extLst>
            <a:ext uri="{909E8E84-426E-40DD-AFC4-6F175D3DCCD1}">
              <a14:hiddenFill xmlns:a14="http://schemas.microsoft.com/office/drawing/2010/main">
                <a:solidFill>
                  <a:srgbClr val="FFFFFF"/>
                </a:solidFill>
              </a14:hiddenFill>
            </a:ext>
          </a:extLst>
        </p:spPr>
      </p:pic>
      <p:pic>
        <p:nvPicPr>
          <p:cNvPr id="10" name="Picture 2" descr="Ruby Red Lace Border Clipart | Custom-Designed Illustrations ~ Creative ...">
            <a:extLst>
              <a:ext uri="{FF2B5EF4-FFF2-40B4-BE49-F238E27FC236}">
                <a16:creationId xmlns:a16="http://schemas.microsoft.com/office/drawing/2014/main" id="{819A926B-165D-E0A2-660A-755DDD80D26B}"/>
              </a:ext>
            </a:extLst>
          </p:cNvPr>
          <p:cNvPicPr>
            <a:picLocks noChangeAspect="1" noChangeArrowheads="1"/>
          </p:cNvPicPr>
          <p:nvPr/>
        </p:nvPicPr>
        <p:blipFill rotWithShape="1">
          <a:blip r:embed="rId4">
            <a:duotone>
              <a:schemeClr val="accent6">
                <a:shade val="45000"/>
                <a:satMod val="135000"/>
              </a:schemeClr>
              <a:prstClr val="white"/>
            </a:duotone>
            <a:extLst>
              <a:ext uri="{28A0092B-C50C-407E-A947-70E740481C1C}">
                <a14:useLocalDpi xmlns:a14="http://schemas.microsoft.com/office/drawing/2010/main" val="0"/>
              </a:ext>
            </a:extLst>
          </a:blip>
          <a:srcRect l="20028" r="72489"/>
          <a:stretch/>
        </p:blipFill>
        <p:spPr bwMode="auto">
          <a:xfrm rot="16200000">
            <a:off x="8662544" y="3295504"/>
            <a:ext cx="648587" cy="6410325"/>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6" descr="Image result for gold gem border">
            <a:extLst>
              <a:ext uri="{FF2B5EF4-FFF2-40B4-BE49-F238E27FC236}">
                <a16:creationId xmlns:a16="http://schemas.microsoft.com/office/drawing/2014/main" id="{C5FFD931-7D0A-26E7-FC79-314249BFC4CE}"/>
              </a:ext>
            </a:extLst>
          </p:cNvPr>
          <p:cNvPicPr>
            <a:picLocks noChangeAspect="1" noChangeArrowheads="1"/>
          </p:cNvPicPr>
          <p:nvPr/>
        </p:nvPicPr>
        <p:blipFill rotWithShape="1">
          <a:blip r:embed="rId5">
            <a:duotone>
              <a:schemeClr val="accent6">
                <a:shade val="45000"/>
                <a:satMod val="135000"/>
              </a:schemeClr>
              <a:prstClr val="white"/>
            </a:duotone>
            <a:extLst>
              <a:ext uri="{28A0092B-C50C-407E-A947-70E740481C1C}">
                <a14:useLocalDpi xmlns:a14="http://schemas.microsoft.com/office/drawing/2010/main" val="0"/>
              </a:ext>
            </a:extLst>
          </a:blip>
          <a:srcRect b="90575"/>
          <a:stretch/>
        </p:blipFill>
        <p:spPr bwMode="auto">
          <a:xfrm>
            <a:off x="21108" y="5592640"/>
            <a:ext cx="7229911" cy="543688"/>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2" descr="Image result for eucharist stained glass">
            <a:extLst>
              <a:ext uri="{FF2B5EF4-FFF2-40B4-BE49-F238E27FC236}">
                <a16:creationId xmlns:a16="http://schemas.microsoft.com/office/drawing/2014/main" id="{5CF13AA3-0021-D334-D71C-3EFC24FAF68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005237" y="2362346"/>
            <a:ext cx="2199153" cy="2175840"/>
          </a:xfrm>
          <a:prstGeom prst="ellipse">
            <a:avLst/>
          </a:prstGeom>
          <a:noFill/>
          <a:extLst>
            <a:ext uri="{909E8E84-426E-40DD-AFC4-6F175D3DCCD1}">
              <a14:hiddenFill xmlns:a14="http://schemas.microsoft.com/office/drawing/2010/main">
                <a:solidFill>
                  <a:srgbClr val="FFFFFF"/>
                </a:solidFill>
              </a14:hiddenFill>
            </a:ext>
          </a:extLst>
        </p:spPr>
      </p:pic>
      <p:pic>
        <p:nvPicPr>
          <p:cNvPr id="6" name="Picture 5">
            <a:extLst>
              <a:ext uri="{FF2B5EF4-FFF2-40B4-BE49-F238E27FC236}">
                <a16:creationId xmlns:a16="http://schemas.microsoft.com/office/drawing/2014/main" id="{B8BDD16E-0C6B-AC0E-1154-4CB84B7FA528}"/>
              </a:ext>
            </a:extLst>
          </p:cNvPr>
          <p:cNvPicPr>
            <a:picLocks noChangeAspect="1"/>
          </p:cNvPicPr>
          <p:nvPr/>
        </p:nvPicPr>
        <p:blipFill>
          <a:blip r:embed="rId6">
            <a:duotone>
              <a:schemeClr val="accent6">
                <a:shade val="45000"/>
                <a:satMod val="135000"/>
              </a:schemeClr>
              <a:prstClr val="white"/>
            </a:duotone>
            <a:extLst>
              <a:ext uri="{28A0092B-C50C-407E-A947-70E740481C1C}">
                <a14:useLocalDpi xmlns:a14="http://schemas.microsoft.com/office/drawing/2010/main" val="0"/>
              </a:ext>
            </a:extLst>
          </a:blip>
          <a:stretch>
            <a:fillRect/>
          </a:stretch>
        </p:blipFill>
        <p:spPr>
          <a:xfrm>
            <a:off x="5541195" y="4848358"/>
            <a:ext cx="1109609" cy="1722474"/>
          </a:xfrm>
          <a:prstGeom prst="rect">
            <a:avLst/>
          </a:prstGeom>
        </p:spPr>
      </p:pic>
      <p:pic>
        <p:nvPicPr>
          <p:cNvPr id="7" name="Picture 2" descr="Ruby Red Lace Border Clipart | Custom-Designed Illustrations ~ Creative ...">
            <a:extLst>
              <a:ext uri="{FF2B5EF4-FFF2-40B4-BE49-F238E27FC236}">
                <a16:creationId xmlns:a16="http://schemas.microsoft.com/office/drawing/2014/main" id="{3DE20002-41A1-8697-D9AB-E82C2BD68CB6}"/>
              </a:ext>
            </a:extLst>
          </p:cNvPr>
          <p:cNvPicPr>
            <a:picLocks noChangeAspect="1" noChangeArrowheads="1"/>
          </p:cNvPicPr>
          <p:nvPr/>
        </p:nvPicPr>
        <p:blipFill rotWithShape="1">
          <a:blip r:embed="rId4">
            <a:duotone>
              <a:schemeClr val="accent6">
                <a:shade val="45000"/>
                <a:satMod val="135000"/>
              </a:schemeClr>
              <a:prstClr val="white"/>
            </a:duotone>
            <a:extLst>
              <a:ext uri="{28A0092B-C50C-407E-A947-70E740481C1C}">
                <a14:useLocalDpi xmlns:a14="http://schemas.microsoft.com/office/drawing/2010/main" val="0"/>
              </a:ext>
            </a:extLst>
          </a:blip>
          <a:srcRect l="20028" r="72489"/>
          <a:stretch/>
        </p:blipFill>
        <p:spPr bwMode="auto">
          <a:xfrm rot="16200000">
            <a:off x="2566544" y="-2566544"/>
            <a:ext cx="648587" cy="5781675"/>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descr="Ruby Red Lace Border Clipart | Custom-Designed Illustrations ~ Creative ...">
            <a:extLst>
              <a:ext uri="{FF2B5EF4-FFF2-40B4-BE49-F238E27FC236}">
                <a16:creationId xmlns:a16="http://schemas.microsoft.com/office/drawing/2014/main" id="{E49677B6-23F5-E3AC-32B1-194DAE85C62A}"/>
              </a:ext>
            </a:extLst>
          </p:cNvPr>
          <p:cNvPicPr>
            <a:picLocks noChangeAspect="1" noChangeArrowheads="1"/>
          </p:cNvPicPr>
          <p:nvPr/>
        </p:nvPicPr>
        <p:blipFill rotWithShape="1">
          <a:blip r:embed="rId4">
            <a:duotone>
              <a:schemeClr val="accent6">
                <a:shade val="45000"/>
                <a:satMod val="135000"/>
              </a:schemeClr>
              <a:prstClr val="white"/>
            </a:duotone>
            <a:extLst>
              <a:ext uri="{28A0092B-C50C-407E-A947-70E740481C1C}">
                <a14:useLocalDpi xmlns:a14="http://schemas.microsoft.com/office/drawing/2010/main" val="0"/>
              </a:ext>
            </a:extLst>
          </a:blip>
          <a:srcRect l="20028" r="72489"/>
          <a:stretch/>
        </p:blipFill>
        <p:spPr bwMode="auto">
          <a:xfrm rot="16200000">
            <a:off x="8662544" y="-2880869"/>
            <a:ext cx="648587" cy="6410325"/>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descr="Ruby Red Lace Border Clipart | Custom-Designed Illustrations ~ Creative ...">
            <a:extLst>
              <a:ext uri="{FF2B5EF4-FFF2-40B4-BE49-F238E27FC236}">
                <a16:creationId xmlns:a16="http://schemas.microsoft.com/office/drawing/2014/main" id="{5233A572-0245-5FBA-C723-086BBB95F2AE}"/>
              </a:ext>
            </a:extLst>
          </p:cNvPr>
          <p:cNvPicPr>
            <a:picLocks noChangeAspect="1" noChangeArrowheads="1"/>
          </p:cNvPicPr>
          <p:nvPr/>
        </p:nvPicPr>
        <p:blipFill rotWithShape="1">
          <a:blip r:embed="rId4">
            <a:duotone>
              <a:schemeClr val="accent6">
                <a:shade val="45000"/>
                <a:satMod val="135000"/>
              </a:schemeClr>
              <a:prstClr val="white"/>
            </a:duotone>
            <a:extLst>
              <a:ext uri="{28A0092B-C50C-407E-A947-70E740481C1C}">
                <a14:useLocalDpi xmlns:a14="http://schemas.microsoft.com/office/drawing/2010/main" val="0"/>
              </a:ext>
            </a:extLst>
          </a:blip>
          <a:srcRect l="20028" r="72489"/>
          <a:stretch/>
        </p:blipFill>
        <p:spPr bwMode="auto">
          <a:xfrm rot="16200000">
            <a:off x="2566544" y="3602616"/>
            <a:ext cx="648587" cy="5781675"/>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6" descr="Image result for gold gem border">
            <a:extLst>
              <a:ext uri="{FF2B5EF4-FFF2-40B4-BE49-F238E27FC236}">
                <a16:creationId xmlns:a16="http://schemas.microsoft.com/office/drawing/2014/main" id="{94DFCB10-5DA0-E508-AC7C-D2A6C5E72456}"/>
              </a:ext>
            </a:extLst>
          </p:cNvPr>
          <p:cNvPicPr>
            <a:picLocks noChangeAspect="1" noChangeArrowheads="1"/>
          </p:cNvPicPr>
          <p:nvPr/>
        </p:nvPicPr>
        <p:blipFill rotWithShape="1">
          <a:blip r:embed="rId5">
            <a:duotone>
              <a:schemeClr val="accent6">
                <a:shade val="45000"/>
                <a:satMod val="135000"/>
              </a:schemeClr>
              <a:prstClr val="white"/>
            </a:duotone>
            <a:extLst>
              <a:ext uri="{28A0092B-C50C-407E-A947-70E740481C1C}">
                <a14:useLocalDpi xmlns:a14="http://schemas.microsoft.com/office/drawing/2010/main" val="0"/>
              </a:ext>
            </a:extLst>
          </a:blip>
          <a:srcRect b="90575"/>
          <a:stretch/>
        </p:blipFill>
        <p:spPr bwMode="auto">
          <a:xfrm>
            <a:off x="21108" y="620776"/>
            <a:ext cx="7229911" cy="543688"/>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6" descr="Image result for gold gem border">
            <a:extLst>
              <a:ext uri="{FF2B5EF4-FFF2-40B4-BE49-F238E27FC236}">
                <a16:creationId xmlns:a16="http://schemas.microsoft.com/office/drawing/2014/main" id="{452D477F-9F9D-EEB2-1C9F-B35A17621848}"/>
              </a:ext>
            </a:extLst>
          </p:cNvPr>
          <p:cNvPicPr>
            <a:picLocks noChangeAspect="1" noChangeArrowheads="1"/>
          </p:cNvPicPr>
          <p:nvPr/>
        </p:nvPicPr>
        <p:blipFill rotWithShape="1">
          <a:blip r:embed="rId5">
            <a:duotone>
              <a:schemeClr val="accent6">
                <a:shade val="45000"/>
                <a:satMod val="135000"/>
              </a:schemeClr>
              <a:prstClr val="white"/>
            </a:duotone>
            <a:extLst>
              <a:ext uri="{28A0092B-C50C-407E-A947-70E740481C1C}">
                <a14:useLocalDpi xmlns:a14="http://schemas.microsoft.com/office/drawing/2010/main" val="0"/>
              </a:ext>
            </a:extLst>
          </a:blip>
          <a:srcRect r="31367" b="90575"/>
          <a:stretch/>
        </p:blipFill>
        <p:spPr bwMode="auto">
          <a:xfrm>
            <a:off x="7240465" y="614860"/>
            <a:ext cx="4962090" cy="543688"/>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6" descr="Image result for gold gem border">
            <a:extLst>
              <a:ext uri="{FF2B5EF4-FFF2-40B4-BE49-F238E27FC236}">
                <a16:creationId xmlns:a16="http://schemas.microsoft.com/office/drawing/2014/main" id="{24EB6E7A-1A31-C3B0-610A-2474255E4E4C}"/>
              </a:ext>
            </a:extLst>
          </p:cNvPr>
          <p:cNvPicPr>
            <a:picLocks noChangeAspect="1" noChangeArrowheads="1"/>
          </p:cNvPicPr>
          <p:nvPr/>
        </p:nvPicPr>
        <p:blipFill rotWithShape="1">
          <a:blip r:embed="rId5">
            <a:duotone>
              <a:schemeClr val="accent6">
                <a:shade val="45000"/>
                <a:satMod val="135000"/>
              </a:schemeClr>
              <a:prstClr val="white"/>
            </a:duotone>
            <a:extLst>
              <a:ext uri="{28A0092B-C50C-407E-A947-70E740481C1C}">
                <a14:useLocalDpi xmlns:a14="http://schemas.microsoft.com/office/drawing/2010/main" val="0"/>
              </a:ext>
            </a:extLst>
          </a:blip>
          <a:srcRect r="31367" b="90575"/>
          <a:stretch/>
        </p:blipFill>
        <p:spPr bwMode="auto">
          <a:xfrm>
            <a:off x="7229909" y="5597385"/>
            <a:ext cx="4962090" cy="5436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324957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0C28BC-E67A-03E4-67C8-6840742711E9}"/>
              </a:ext>
            </a:extLst>
          </p:cNvPr>
          <p:cNvSpPr>
            <a:spLocks noGrp="1"/>
          </p:cNvSpPr>
          <p:nvPr>
            <p:ph type="title"/>
          </p:nvPr>
        </p:nvSpPr>
        <p:spPr/>
        <p:txBody>
          <a:bodyPr>
            <a:normAutofit/>
          </a:bodyPr>
          <a:lstStyle/>
          <a:p>
            <a:r>
              <a:rPr lang="en-US" sz="3200" dirty="0"/>
              <a:t>Outline: First Holy Communion Preparation</a:t>
            </a:r>
          </a:p>
        </p:txBody>
      </p:sp>
      <p:sp>
        <p:nvSpPr>
          <p:cNvPr id="23" name="Content Placeholder 22">
            <a:extLst>
              <a:ext uri="{FF2B5EF4-FFF2-40B4-BE49-F238E27FC236}">
                <a16:creationId xmlns:a16="http://schemas.microsoft.com/office/drawing/2014/main" id="{3C527890-7925-7F5F-4B6E-58E9A5C8572A}"/>
              </a:ext>
            </a:extLst>
          </p:cNvPr>
          <p:cNvSpPr>
            <a:spLocks noGrp="1"/>
          </p:cNvSpPr>
          <p:nvPr>
            <p:ph sz="half" idx="1"/>
          </p:nvPr>
        </p:nvSpPr>
        <p:spPr>
          <a:xfrm>
            <a:off x="1298448" y="2560320"/>
            <a:ext cx="3891288" cy="3321330"/>
          </a:xfrm>
        </p:spPr>
        <p:txBody>
          <a:bodyPr>
            <a:normAutofit fontScale="55000" lnSpcReduction="20000"/>
          </a:bodyPr>
          <a:lstStyle/>
          <a:p>
            <a:pPr lvl="0"/>
            <a:r>
              <a:rPr lang="en-US" dirty="0"/>
              <a:t>Sign-in &amp; distribution of learning materials for sacramental preparation</a:t>
            </a:r>
            <a:endParaRPr lang="en-US" sz="1800" dirty="0"/>
          </a:p>
          <a:p>
            <a:pPr lvl="0"/>
            <a:r>
              <a:rPr lang="en-US" dirty="0"/>
              <a:t>Presentation</a:t>
            </a:r>
            <a:endParaRPr lang="en-US" sz="1800" dirty="0"/>
          </a:p>
          <a:p>
            <a:pPr lvl="1"/>
            <a:r>
              <a:rPr lang="en-US" dirty="0"/>
              <a:t>Opening prayer &amp; introduction</a:t>
            </a:r>
            <a:endParaRPr lang="en-US" sz="1600" dirty="0"/>
          </a:p>
          <a:p>
            <a:pPr lvl="1"/>
            <a:r>
              <a:rPr lang="en-US" dirty="0"/>
              <a:t>Overview of sacrament preparation program </a:t>
            </a:r>
            <a:endParaRPr lang="en-US" sz="1600" dirty="0"/>
          </a:p>
          <a:p>
            <a:pPr lvl="2"/>
            <a:r>
              <a:rPr lang="en-US" dirty="0"/>
              <a:t>Spiritual goals and suggested devotions for fulfilling them</a:t>
            </a:r>
            <a:endParaRPr lang="en-US" sz="1400" dirty="0"/>
          </a:p>
          <a:p>
            <a:pPr lvl="2"/>
            <a:r>
              <a:rPr lang="en-US" dirty="0"/>
              <a:t>Patron saints of First Holy Communion</a:t>
            </a:r>
            <a:endParaRPr lang="en-US" sz="1400" dirty="0"/>
          </a:p>
          <a:p>
            <a:pPr lvl="2"/>
            <a:r>
              <a:rPr lang="en-US" dirty="0"/>
              <a:t>Meaning of the sacrament of First Holy Communion</a:t>
            </a:r>
            <a:endParaRPr lang="en-US" sz="1400" dirty="0"/>
          </a:p>
          <a:p>
            <a:pPr lvl="3"/>
            <a:r>
              <a:rPr lang="en-US" dirty="0"/>
              <a:t>Sacramental grace</a:t>
            </a:r>
          </a:p>
          <a:p>
            <a:pPr lvl="2"/>
            <a:r>
              <a:rPr lang="en-US" dirty="0"/>
              <a:t>Program components &amp; new initiatives this year</a:t>
            </a:r>
            <a:endParaRPr lang="en-US" sz="1400" dirty="0"/>
          </a:p>
          <a:p>
            <a:pPr lvl="3"/>
            <a:r>
              <a:rPr lang="en-US" dirty="0"/>
              <a:t>Promoting Eucharistic piety through devotion to the holy angels and consecration to Jesus through Mary</a:t>
            </a:r>
            <a:endParaRPr lang="en-US" sz="1200" dirty="0"/>
          </a:p>
        </p:txBody>
      </p:sp>
      <p:sp>
        <p:nvSpPr>
          <p:cNvPr id="26" name="Content Placeholder 25">
            <a:extLst>
              <a:ext uri="{FF2B5EF4-FFF2-40B4-BE49-F238E27FC236}">
                <a16:creationId xmlns:a16="http://schemas.microsoft.com/office/drawing/2014/main" id="{E31FE54C-64AF-D961-DE28-E53E27E643C6}"/>
              </a:ext>
            </a:extLst>
          </p:cNvPr>
          <p:cNvSpPr>
            <a:spLocks noGrp="1"/>
          </p:cNvSpPr>
          <p:nvPr>
            <p:ph sz="half" idx="2"/>
          </p:nvPr>
        </p:nvSpPr>
        <p:spPr>
          <a:xfrm>
            <a:off x="5021387" y="2543995"/>
            <a:ext cx="3388966" cy="3290557"/>
          </a:xfrm>
        </p:spPr>
        <p:txBody>
          <a:bodyPr>
            <a:normAutofit fontScale="55000" lnSpcReduction="20000"/>
          </a:bodyPr>
          <a:lstStyle/>
          <a:p>
            <a:pPr lvl="1"/>
            <a:r>
              <a:rPr lang="en-US" dirty="0"/>
              <a:t>Overview of sacrament preparation learning materials &amp; resources</a:t>
            </a:r>
            <a:endParaRPr lang="en-US" sz="1600" dirty="0"/>
          </a:p>
          <a:p>
            <a:pPr lvl="2"/>
            <a:r>
              <a:rPr lang="en-US" dirty="0"/>
              <a:t>Lesson/activity books</a:t>
            </a:r>
            <a:endParaRPr lang="en-US" sz="1400" dirty="0"/>
          </a:p>
          <a:p>
            <a:pPr lvl="2"/>
            <a:r>
              <a:rPr lang="en-US" dirty="0"/>
              <a:t>Prayer cards</a:t>
            </a:r>
            <a:endParaRPr lang="en-US" sz="1400" dirty="0"/>
          </a:p>
          <a:p>
            <a:pPr lvl="2"/>
            <a:r>
              <a:rPr lang="en-US" dirty="0"/>
              <a:t>Activity boxes</a:t>
            </a:r>
            <a:endParaRPr lang="en-US" sz="1400" dirty="0"/>
          </a:p>
          <a:p>
            <a:pPr lvl="0"/>
            <a:r>
              <a:rPr lang="en-US" dirty="0"/>
              <a:t>Sacrament preparation timeline</a:t>
            </a:r>
            <a:endParaRPr lang="en-US" sz="1800" dirty="0"/>
          </a:p>
          <a:p>
            <a:pPr lvl="3"/>
            <a:r>
              <a:rPr lang="en-US" dirty="0"/>
              <a:t>First Confession</a:t>
            </a:r>
            <a:endParaRPr lang="en-US" sz="1200" dirty="0"/>
          </a:p>
          <a:p>
            <a:pPr lvl="3"/>
            <a:r>
              <a:rPr lang="en-US" dirty="0"/>
              <a:t>First Holy Communion</a:t>
            </a:r>
            <a:endParaRPr lang="en-US" sz="1200" dirty="0"/>
          </a:p>
          <a:p>
            <a:pPr lvl="1"/>
            <a:r>
              <a:rPr lang="en-US" dirty="0"/>
              <a:t>Closing prayer </a:t>
            </a:r>
            <a:endParaRPr lang="en-US" sz="1600" dirty="0"/>
          </a:p>
          <a:p>
            <a:pPr lvl="2"/>
            <a:r>
              <a:rPr lang="en-US" dirty="0"/>
              <a:t>Q &amp; A </a:t>
            </a:r>
            <a:endParaRPr lang="en-US" sz="1400" dirty="0"/>
          </a:p>
          <a:p>
            <a:pPr lvl="2"/>
            <a:r>
              <a:rPr lang="en-US" dirty="0"/>
              <a:t>Meet &amp; greet/social</a:t>
            </a:r>
            <a:endParaRPr lang="en-US" sz="1400" dirty="0"/>
          </a:p>
        </p:txBody>
      </p:sp>
      <p:pic>
        <p:nvPicPr>
          <p:cNvPr id="4" name="Picture 4" descr="Ruby Red Lace Border Clipart | Custom-Designed Illustrations ~ Creative ...">
            <a:extLst>
              <a:ext uri="{FF2B5EF4-FFF2-40B4-BE49-F238E27FC236}">
                <a16:creationId xmlns:a16="http://schemas.microsoft.com/office/drawing/2014/main" id="{90C08815-0723-E980-2E3E-0EFF72B84234}"/>
              </a:ext>
            </a:extLst>
          </p:cNvPr>
          <p:cNvPicPr>
            <a:picLocks noChangeAspect="1" noChangeArrowheads="1"/>
          </p:cNvPicPr>
          <p:nvPr/>
        </p:nvPicPr>
        <p:blipFill rotWithShape="1">
          <a:blip r:embed="rId2">
            <a:duotone>
              <a:schemeClr val="accent6">
                <a:shade val="45000"/>
                <a:satMod val="135000"/>
              </a:schemeClr>
              <a:prstClr val="white"/>
            </a:duotone>
            <a:extLst>
              <a:ext uri="{28A0092B-C50C-407E-A947-70E740481C1C}">
                <a14:useLocalDpi xmlns:a14="http://schemas.microsoft.com/office/drawing/2010/main" val="0"/>
              </a:ext>
            </a:extLst>
          </a:blip>
          <a:srcRect l="59731" r="31057"/>
          <a:stretch/>
        </p:blipFill>
        <p:spPr bwMode="auto">
          <a:xfrm rot="16200000">
            <a:off x="1227549" y="5228974"/>
            <a:ext cx="393404" cy="2848501"/>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4" descr="Ruby Red Lace Border Clipart | Custom-Designed Illustrations ~ Creative ...">
            <a:extLst>
              <a:ext uri="{FF2B5EF4-FFF2-40B4-BE49-F238E27FC236}">
                <a16:creationId xmlns:a16="http://schemas.microsoft.com/office/drawing/2014/main" id="{E33E4AE5-5318-9A5E-CB18-5004F4A3C865}"/>
              </a:ext>
            </a:extLst>
          </p:cNvPr>
          <p:cNvPicPr>
            <a:picLocks noChangeAspect="1" noChangeArrowheads="1"/>
          </p:cNvPicPr>
          <p:nvPr/>
        </p:nvPicPr>
        <p:blipFill rotWithShape="1">
          <a:blip r:embed="rId2">
            <a:duotone>
              <a:schemeClr val="accent6">
                <a:shade val="45000"/>
                <a:satMod val="135000"/>
              </a:schemeClr>
              <a:prstClr val="white"/>
            </a:duotone>
            <a:extLst>
              <a:ext uri="{28A0092B-C50C-407E-A947-70E740481C1C}">
                <a14:useLocalDpi xmlns:a14="http://schemas.microsoft.com/office/drawing/2010/main" val="0"/>
              </a:ext>
            </a:extLst>
          </a:blip>
          <a:srcRect l="59731" r="31057"/>
          <a:stretch/>
        </p:blipFill>
        <p:spPr bwMode="auto">
          <a:xfrm rot="16200000">
            <a:off x="4076051" y="5228974"/>
            <a:ext cx="393404" cy="2848501"/>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4" descr="Ruby Red Lace Border Clipart | Custom-Designed Illustrations ~ Creative ...">
            <a:extLst>
              <a:ext uri="{FF2B5EF4-FFF2-40B4-BE49-F238E27FC236}">
                <a16:creationId xmlns:a16="http://schemas.microsoft.com/office/drawing/2014/main" id="{6C636C4F-36A0-066D-44E3-68ED5F5E5236}"/>
              </a:ext>
            </a:extLst>
          </p:cNvPr>
          <p:cNvPicPr>
            <a:picLocks noChangeAspect="1" noChangeArrowheads="1"/>
          </p:cNvPicPr>
          <p:nvPr/>
        </p:nvPicPr>
        <p:blipFill rotWithShape="1">
          <a:blip r:embed="rId2">
            <a:duotone>
              <a:schemeClr val="accent6">
                <a:shade val="45000"/>
                <a:satMod val="135000"/>
              </a:schemeClr>
              <a:prstClr val="white"/>
            </a:duotone>
            <a:extLst>
              <a:ext uri="{28A0092B-C50C-407E-A947-70E740481C1C}">
                <a14:useLocalDpi xmlns:a14="http://schemas.microsoft.com/office/drawing/2010/main" val="0"/>
              </a:ext>
            </a:extLst>
          </a:blip>
          <a:srcRect l="59731" r="31057"/>
          <a:stretch/>
        </p:blipFill>
        <p:spPr bwMode="auto">
          <a:xfrm rot="16200000">
            <a:off x="6924553" y="5228974"/>
            <a:ext cx="393404" cy="2848501"/>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4" descr="Ruby Red Lace Border Clipart | Custom-Designed Illustrations ~ Creative ...">
            <a:extLst>
              <a:ext uri="{FF2B5EF4-FFF2-40B4-BE49-F238E27FC236}">
                <a16:creationId xmlns:a16="http://schemas.microsoft.com/office/drawing/2014/main" id="{FC3B36FD-8FE5-4CA9-D548-701C42696AFD}"/>
              </a:ext>
            </a:extLst>
          </p:cNvPr>
          <p:cNvPicPr>
            <a:picLocks noChangeAspect="1" noChangeArrowheads="1"/>
          </p:cNvPicPr>
          <p:nvPr/>
        </p:nvPicPr>
        <p:blipFill rotWithShape="1">
          <a:blip r:embed="rId2">
            <a:duotone>
              <a:schemeClr val="accent6">
                <a:shade val="45000"/>
                <a:satMod val="135000"/>
              </a:schemeClr>
              <a:prstClr val="white"/>
            </a:duotone>
            <a:extLst>
              <a:ext uri="{28A0092B-C50C-407E-A947-70E740481C1C}">
                <a14:useLocalDpi xmlns:a14="http://schemas.microsoft.com/office/drawing/2010/main" val="0"/>
              </a:ext>
            </a:extLst>
          </a:blip>
          <a:srcRect l="59731" r="31057"/>
          <a:stretch/>
        </p:blipFill>
        <p:spPr bwMode="auto">
          <a:xfrm rot="16200000">
            <a:off x="9773055" y="5228974"/>
            <a:ext cx="393404" cy="2848501"/>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4" descr="Ruby Red Lace Border Clipart | Custom-Designed Illustrations ~ Creative ...">
            <a:extLst>
              <a:ext uri="{FF2B5EF4-FFF2-40B4-BE49-F238E27FC236}">
                <a16:creationId xmlns:a16="http://schemas.microsoft.com/office/drawing/2014/main" id="{051E568D-99D2-AD01-EDC4-F46777177260}"/>
              </a:ext>
            </a:extLst>
          </p:cNvPr>
          <p:cNvPicPr>
            <a:picLocks noChangeAspect="1" noChangeArrowheads="1"/>
          </p:cNvPicPr>
          <p:nvPr/>
        </p:nvPicPr>
        <p:blipFill rotWithShape="1">
          <a:blip r:embed="rId2">
            <a:duotone>
              <a:schemeClr val="accent6">
                <a:shade val="45000"/>
                <a:satMod val="135000"/>
              </a:schemeClr>
              <a:prstClr val="white"/>
            </a:duotone>
            <a:extLst>
              <a:ext uri="{28A0092B-C50C-407E-A947-70E740481C1C}">
                <a14:useLocalDpi xmlns:a14="http://schemas.microsoft.com/office/drawing/2010/main" val="0"/>
              </a:ext>
            </a:extLst>
          </a:blip>
          <a:srcRect l="59731" r="31057"/>
          <a:stretch/>
        </p:blipFill>
        <p:spPr bwMode="auto">
          <a:xfrm rot="16200000">
            <a:off x="1227548" y="-1227548"/>
            <a:ext cx="393404" cy="2848501"/>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4" descr="Ruby Red Lace Border Clipart | Custom-Designed Illustrations ~ Creative ...">
            <a:extLst>
              <a:ext uri="{FF2B5EF4-FFF2-40B4-BE49-F238E27FC236}">
                <a16:creationId xmlns:a16="http://schemas.microsoft.com/office/drawing/2014/main" id="{DA3D41B3-40E3-E051-0302-3F444B391464}"/>
              </a:ext>
            </a:extLst>
          </p:cNvPr>
          <p:cNvPicPr>
            <a:picLocks noChangeAspect="1" noChangeArrowheads="1"/>
          </p:cNvPicPr>
          <p:nvPr/>
        </p:nvPicPr>
        <p:blipFill rotWithShape="1">
          <a:blip r:embed="rId2">
            <a:duotone>
              <a:schemeClr val="accent6">
                <a:shade val="45000"/>
                <a:satMod val="135000"/>
              </a:schemeClr>
              <a:prstClr val="white"/>
            </a:duotone>
            <a:extLst>
              <a:ext uri="{28A0092B-C50C-407E-A947-70E740481C1C}">
                <a14:useLocalDpi xmlns:a14="http://schemas.microsoft.com/office/drawing/2010/main" val="0"/>
              </a:ext>
            </a:extLst>
          </a:blip>
          <a:srcRect l="59731" r="31057"/>
          <a:stretch/>
        </p:blipFill>
        <p:spPr bwMode="auto">
          <a:xfrm rot="16200000">
            <a:off x="4076050" y="-1227547"/>
            <a:ext cx="393404" cy="2848501"/>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4" descr="Ruby Red Lace Border Clipart | Custom-Designed Illustrations ~ Creative ...">
            <a:extLst>
              <a:ext uri="{FF2B5EF4-FFF2-40B4-BE49-F238E27FC236}">
                <a16:creationId xmlns:a16="http://schemas.microsoft.com/office/drawing/2014/main" id="{90C134EB-DD67-A362-391F-A998366BC1FB}"/>
              </a:ext>
            </a:extLst>
          </p:cNvPr>
          <p:cNvPicPr>
            <a:picLocks noChangeAspect="1" noChangeArrowheads="1"/>
          </p:cNvPicPr>
          <p:nvPr/>
        </p:nvPicPr>
        <p:blipFill rotWithShape="1">
          <a:blip r:embed="rId2">
            <a:duotone>
              <a:schemeClr val="accent6">
                <a:shade val="45000"/>
                <a:satMod val="135000"/>
              </a:schemeClr>
              <a:prstClr val="white"/>
            </a:duotone>
            <a:extLst>
              <a:ext uri="{28A0092B-C50C-407E-A947-70E740481C1C}">
                <a14:useLocalDpi xmlns:a14="http://schemas.microsoft.com/office/drawing/2010/main" val="0"/>
              </a:ext>
            </a:extLst>
          </a:blip>
          <a:srcRect l="59731" r="31057"/>
          <a:stretch/>
        </p:blipFill>
        <p:spPr bwMode="auto">
          <a:xfrm rot="16200000">
            <a:off x="6924553" y="-1227547"/>
            <a:ext cx="393404" cy="2848501"/>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4" descr="Ruby Red Lace Border Clipart | Custom-Designed Illustrations ~ Creative ...">
            <a:extLst>
              <a:ext uri="{FF2B5EF4-FFF2-40B4-BE49-F238E27FC236}">
                <a16:creationId xmlns:a16="http://schemas.microsoft.com/office/drawing/2014/main" id="{FA212ACC-DAD7-6255-E1F8-53F6B71CEA5A}"/>
              </a:ext>
            </a:extLst>
          </p:cNvPr>
          <p:cNvPicPr>
            <a:picLocks noChangeAspect="1" noChangeArrowheads="1"/>
          </p:cNvPicPr>
          <p:nvPr/>
        </p:nvPicPr>
        <p:blipFill rotWithShape="1">
          <a:blip r:embed="rId2">
            <a:duotone>
              <a:schemeClr val="accent6">
                <a:shade val="45000"/>
                <a:satMod val="135000"/>
              </a:schemeClr>
              <a:prstClr val="white"/>
            </a:duotone>
            <a:extLst>
              <a:ext uri="{28A0092B-C50C-407E-A947-70E740481C1C}">
                <a14:useLocalDpi xmlns:a14="http://schemas.microsoft.com/office/drawing/2010/main" val="0"/>
              </a:ext>
            </a:extLst>
          </a:blip>
          <a:srcRect l="59731" r="31057"/>
          <a:stretch/>
        </p:blipFill>
        <p:spPr bwMode="auto">
          <a:xfrm rot="16200000">
            <a:off x="9773053" y="-1227549"/>
            <a:ext cx="393404" cy="2848501"/>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4" descr="Ruby Red Lace Border Clipart | Custom-Designed Illustrations ~ Creative ...">
            <a:extLst>
              <a:ext uri="{FF2B5EF4-FFF2-40B4-BE49-F238E27FC236}">
                <a16:creationId xmlns:a16="http://schemas.microsoft.com/office/drawing/2014/main" id="{81C73BFF-99BF-FECD-2F19-9F95D43EF78F}"/>
              </a:ext>
            </a:extLst>
          </p:cNvPr>
          <p:cNvPicPr>
            <a:picLocks noChangeAspect="1" noChangeArrowheads="1"/>
          </p:cNvPicPr>
          <p:nvPr/>
        </p:nvPicPr>
        <p:blipFill rotWithShape="1">
          <a:blip r:embed="rId2">
            <a:duotone>
              <a:schemeClr val="accent6">
                <a:shade val="45000"/>
                <a:satMod val="135000"/>
              </a:schemeClr>
              <a:prstClr val="white"/>
            </a:duotone>
            <a:extLst>
              <a:ext uri="{28A0092B-C50C-407E-A947-70E740481C1C}">
                <a14:useLocalDpi xmlns:a14="http://schemas.microsoft.com/office/drawing/2010/main" val="0"/>
              </a:ext>
            </a:extLst>
          </a:blip>
          <a:srcRect l="59731" r="31057" b="71985"/>
          <a:stretch/>
        </p:blipFill>
        <p:spPr bwMode="auto">
          <a:xfrm rot="16200000">
            <a:off x="11596304" y="6262303"/>
            <a:ext cx="393405" cy="797991"/>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23">
            <a:extLst>
              <a:ext uri="{FF2B5EF4-FFF2-40B4-BE49-F238E27FC236}">
                <a16:creationId xmlns:a16="http://schemas.microsoft.com/office/drawing/2014/main" id="{184A862E-18E5-12E9-B48D-C6E61AA2602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410353" y="2528297"/>
            <a:ext cx="3143945" cy="3465791"/>
          </a:xfrm>
          <a:prstGeom prst="rect">
            <a:avLst/>
          </a:prstGeom>
        </p:spPr>
      </p:pic>
      <p:pic>
        <p:nvPicPr>
          <p:cNvPr id="14" name="Picture 4" descr="Ruby Red Lace Border Clipart | Custom-Designed Illustrations ~ Creative ...">
            <a:extLst>
              <a:ext uri="{FF2B5EF4-FFF2-40B4-BE49-F238E27FC236}">
                <a16:creationId xmlns:a16="http://schemas.microsoft.com/office/drawing/2014/main" id="{E2DCCC9C-4BDE-75D0-A42F-530124EEB345}"/>
              </a:ext>
            </a:extLst>
          </p:cNvPr>
          <p:cNvPicPr>
            <a:picLocks noChangeAspect="1" noChangeArrowheads="1"/>
          </p:cNvPicPr>
          <p:nvPr/>
        </p:nvPicPr>
        <p:blipFill rotWithShape="1">
          <a:blip r:embed="rId2">
            <a:duotone>
              <a:schemeClr val="accent6">
                <a:shade val="45000"/>
                <a:satMod val="135000"/>
              </a:schemeClr>
              <a:prstClr val="white"/>
            </a:duotone>
            <a:extLst>
              <a:ext uri="{28A0092B-C50C-407E-A947-70E740481C1C}">
                <a14:useLocalDpi xmlns:a14="http://schemas.microsoft.com/office/drawing/2010/main" val="0"/>
              </a:ext>
            </a:extLst>
          </a:blip>
          <a:srcRect l="59731" r="31057" b="71985"/>
          <a:stretch/>
        </p:blipFill>
        <p:spPr bwMode="auto">
          <a:xfrm rot="16200000">
            <a:off x="11596303" y="-202295"/>
            <a:ext cx="393405" cy="797991"/>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2" descr="Image result for gold flower illustration">
            <a:extLst>
              <a:ext uri="{FF2B5EF4-FFF2-40B4-BE49-F238E27FC236}">
                <a16:creationId xmlns:a16="http://schemas.microsoft.com/office/drawing/2014/main" id="{A4A08789-D5FD-E439-F31F-C775D3D9974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flipH="1">
            <a:off x="10896597" y="2827512"/>
            <a:ext cx="1315403" cy="1202975"/>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6" descr="Image result for gold gem border">
            <a:extLst>
              <a:ext uri="{FF2B5EF4-FFF2-40B4-BE49-F238E27FC236}">
                <a16:creationId xmlns:a16="http://schemas.microsoft.com/office/drawing/2014/main" id="{4B3B1D0A-C9B4-0F47-632E-2588DDAB5EB1}"/>
              </a:ext>
            </a:extLst>
          </p:cNvPr>
          <p:cNvPicPr>
            <a:picLocks noChangeAspect="1" noChangeArrowheads="1"/>
          </p:cNvPicPr>
          <p:nvPr/>
        </p:nvPicPr>
        <p:blipFill rotWithShape="1">
          <a:blip r:embed="rId5">
            <a:duotone>
              <a:schemeClr val="accent3">
                <a:shade val="45000"/>
                <a:satMod val="135000"/>
              </a:schemeClr>
              <a:prstClr val="white"/>
            </a:duotone>
            <a:extLst>
              <a:ext uri="{28A0092B-C50C-407E-A947-70E740481C1C}">
                <a14:useLocalDpi xmlns:a14="http://schemas.microsoft.com/office/drawing/2010/main" val="0"/>
              </a:ext>
            </a:extLst>
          </a:blip>
          <a:srcRect r="31367" b="90575"/>
          <a:stretch/>
        </p:blipFill>
        <p:spPr bwMode="auto">
          <a:xfrm>
            <a:off x="0" y="411888"/>
            <a:ext cx="4962090" cy="543688"/>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6" descr="Image result for gold gem border">
            <a:extLst>
              <a:ext uri="{FF2B5EF4-FFF2-40B4-BE49-F238E27FC236}">
                <a16:creationId xmlns:a16="http://schemas.microsoft.com/office/drawing/2014/main" id="{F50D908E-DDA9-B836-65FD-61BFCB401431}"/>
              </a:ext>
            </a:extLst>
          </p:cNvPr>
          <p:cNvPicPr>
            <a:picLocks noChangeAspect="1" noChangeArrowheads="1"/>
          </p:cNvPicPr>
          <p:nvPr/>
        </p:nvPicPr>
        <p:blipFill rotWithShape="1">
          <a:blip r:embed="rId5">
            <a:duotone>
              <a:schemeClr val="accent3">
                <a:shade val="45000"/>
                <a:satMod val="135000"/>
              </a:schemeClr>
              <a:prstClr val="white"/>
            </a:duotone>
            <a:extLst>
              <a:ext uri="{28A0092B-C50C-407E-A947-70E740481C1C}">
                <a14:useLocalDpi xmlns:a14="http://schemas.microsoft.com/office/drawing/2010/main" val="0"/>
              </a:ext>
            </a:extLst>
          </a:blip>
          <a:srcRect b="90575"/>
          <a:stretch/>
        </p:blipFill>
        <p:spPr bwMode="auto">
          <a:xfrm>
            <a:off x="4982089" y="411888"/>
            <a:ext cx="7229911" cy="543688"/>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Image result for eucharist stained glass">
            <a:extLst>
              <a:ext uri="{FF2B5EF4-FFF2-40B4-BE49-F238E27FC236}">
                <a16:creationId xmlns:a16="http://schemas.microsoft.com/office/drawing/2014/main" id="{7A1E5C49-8129-4CA8-E088-B8FCD2CAA6CB}"/>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b="45814"/>
          <a:stretch/>
        </p:blipFill>
        <p:spPr bwMode="auto">
          <a:xfrm>
            <a:off x="637700" y="827975"/>
            <a:ext cx="1640798" cy="1536688"/>
          </a:xfrm>
          <a:prstGeom prst="ellipse">
            <a:avLst/>
          </a:prstGeom>
          <a:noFill/>
          <a:extLst>
            <a:ext uri="{909E8E84-426E-40DD-AFC4-6F175D3DCCD1}">
              <a14:hiddenFill xmlns:a14="http://schemas.microsoft.com/office/drawing/2010/main">
                <a:solidFill>
                  <a:srgbClr val="FFFFFF"/>
                </a:solidFill>
              </a14:hiddenFill>
            </a:ext>
          </a:extLst>
        </p:spPr>
      </p:pic>
      <p:pic>
        <p:nvPicPr>
          <p:cNvPr id="17" name="Picture 6" descr="Image result for eucharist stained glass">
            <a:extLst>
              <a:ext uri="{FF2B5EF4-FFF2-40B4-BE49-F238E27FC236}">
                <a16:creationId xmlns:a16="http://schemas.microsoft.com/office/drawing/2014/main" id="{16C85C3C-139F-72A1-E68C-5F9AC4DF92FE}"/>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b="45814"/>
          <a:stretch/>
        </p:blipFill>
        <p:spPr bwMode="auto">
          <a:xfrm>
            <a:off x="9913499" y="863912"/>
            <a:ext cx="1640799" cy="1602495"/>
          </a:xfrm>
          <a:prstGeom prst="ellipse">
            <a:avLst/>
          </a:prstGeom>
          <a:noFill/>
          <a:extLst>
            <a:ext uri="{909E8E84-426E-40DD-AFC4-6F175D3DCCD1}">
              <a14:hiddenFill xmlns:a14="http://schemas.microsoft.com/office/drawing/2010/main">
                <a:solidFill>
                  <a:srgbClr val="FFFFFF"/>
                </a:solidFill>
              </a14:hiddenFill>
            </a:ext>
          </a:extLst>
        </p:spPr>
      </p:pic>
      <p:pic>
        <p:nvPicPr>
          <p:cNvPr id="20" name="Picture 6" descr="Image result for gold gem border">
            <a:extLst>
              <a:ext uri="{FF2B5EF4-FFF2-40B4-BE49-F238E27FC236}">
                <a16:creationId xmlns:a16="http://schemas.microsoft.com/office/drawing/2014/main" id="{EBD9A7CC-0058-2304-7E04-6DA28F8A7636}"/>
              </a:ext>
            </a:extLst>
          </p:cNvPr>
          <p:cNvPicPr>
            <a:picLocks noChangeAspect="1" noChangeArrowheads="1"/>
          </p:cNvPicPr>
          <p:nvPr/>
        </p:nvPicPr>
        <p:blipFill rotWithShape="1">
          <a:blip r:embed="rId5">
            <a:duotone>
              <a:schemeClr val="accent3">
                <a:shade val="45000"/>
                <a:satMod val="135000"/>
              </a:schemeClr>
              <a:prstClr val="white"/>
            </a:duotone>
            <a:extLst>
              <a:ext uri="{28A0092B-C50C-407E-A947-70E740481C1C}">
                <a14:useLocalDpi xmlns:a14="http://schemas.microsoft.com/office/drawing/2010/main" val="0"/>
              </a:ext>
            </a:extLst>
          </a:blip>
          <a:srcRect r="31367" b="90575"/>
          <a:stretch/>
        </p:blipFill>
        <p:spPr bwMode="auto">
          <a:xfrm>
            <a:off x="30873" y="5881650"/>
            <a:ext cx="4962090" cy="543688"/>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6" descr="Image result for gold gem border">
            <a:extLst>
              <a:ext uri="{FF2B5EF4-FFF2-40B4-BE49-F238E27FC236}">
                <a16:creationId xmlns:a16="http://schemas.microsoft.com/office/drawing/2014/main" id="{BD82ECA5-FAA5-A203-7D94-C46F27FBF3C1}"/>
              </a:ext>
            </a:extLst>
          </p:cNvPr>
          <p:cNvPicPr>
            <a:picLocks noChangeAspect="1" noChangeArrowheads="1"/>
          </p:cNvPicPr>
          <p:nvPr/>
        </p:nvPicPr>
        <p:blipFill rotWithShape="1">
          <a:blip r:embed="rId5">
            <a:duotone>
              <a:schemeClr val="accent3">
                <a:shade val="45000"/>
                <a:satMod val="135000"/>
              </a:schemeClr>
              <a:prstClr val="white"/>
            </a:duotone>
            <a:extLst>
              <a:ext uri="{28A0092B-C50C-407E-A947-70E740481C1C}">
                <a14:useLocalDpi xmlns:a14="http://schemas.microsoft.com/office/drawing/2010/main" val="0"/>
              </a:ext>
            </a:extLst>
          </a:blip>
          <a:srcRect b="90575"/>
          <a:stretch/>
        </p:blipFill>
        <p:spPr bwMode="auto">
          <a:xfrm>
            <a:off x="4992963" y="5873693"/>
            <a:ext cx="7229911" cy="543688"/>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2" descr="Image result for gold flower illustration">
            <a:extLst>
              <a:ext uri="{FF2B5EF4-FFF2-40B4-BE49-F238E27FC236}">
                <a16:creationId xmlns:a16="http://schemas.microsoft.com/office/drawing/2014/main" id="{F69C73D1-5453-3362-14EB-B29195EB889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002" y="2827512"/>
            <a:ext cx="1315403" cy="12029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829772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0934B4-188B-0812-7DE3-850E510331BA}"/>
              </a:ext>
            </a:extLst>
          </p:cNvPr>
          <p:cNvSpPr>
            <a:spLocks noGrp="1"/>
          </p:cNvSpPr>
          <p:nvPr>
            <p:ph type="title"/>
          </p:nvPr>
        </p:nvSpPr>
        <p:spPr/>
        <p:txBody>
          <a:bodyPr>
            <a:normAutofit fontScale="90000"/>
          </a:bodyPr>
          <a:lstStyle/>
          <a:p>
            <a:r>
              <a:rPr lang="en-US" dirty="0"/>
              <a:t>Opening Prayer: Prayer for the Intercession of Our Lady of the Most Blessed Sacrament</a:t>
            </a:r>
          </a:p>
        </p:txBody>
      </p:sp>
      <p:pic>
        <p:nvPicPr>
          <p:cNvPr id="7" name="Content Placeholder 6">
            <a:extLst>
              <a:ext uri="{FF2B5EF4-FFF2-40B4-BE49-F238E27FC236}">
                <a16:creationId xmlns:a16="http://schemas.microsoft.com/office/drawing/2014/main" id="{06244E37-0F52-A7E7-C404-B9B4A191ED5E}"/>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7936414" y="2717543"/>
            <a:ext cx="2960184" cy="2949612"/>
          </a:xfrm>
        </p:spPr>
      </p:pic>
      <p:pic>
        <p:nvPicPr>
          <p:cNvPr id="13" name="Picture 2" descr="Ruby Red Lace Border Clipart | Custom-Designed Illustrations ~ Creative ...">
            <a:extLst>
              <a:ext uri="{FF2B5EF4-FFF2-40B4-BE49-F238E27FC236}">
                <a16:creationId xmlns:a16="http://schemas.microsoft.com/office/drawing/2014/main" id="{E8E0AAC7-7D9A-BE5B-00AE-09ACB1CB6836}"/>
              </a:ext>
            </a:extLst>
          </p:cNvPr>
          <p:cNvPicPr>
            <a:picLocks noChangeAspect="1" noChangeArrowheads="1"/>
          </p:cNvPicPr>
          <p:nvPr/>
        </p:nvPicPr>
        <p:blipFill rotWithShape="1">
          <a:blip r:embed="rId3">
            <a:duotone>
              <a:schemeClr val="accent6">
                <a:shade val="45000"/>
                <a:satMod val="135000"/>
              </a:schemeClr>
              <a:prstClr val="white"/>
            </a:duotone>
            <a:extLst>
              <a:ext uri="{28A0092B-C50C-407E-A947-70E740481C1C}">
                <a14:useLocalDpi xmlns:a14="http://schemas.microsoft.com/office/drawing/2010/main" val="0"/>
              </a:ext>
            </a:extLst>
          </a:blip>
          <a:srcRect l="28615" r="61940"/>
          <a:stretch/>
        </p:blipFill>
        <p:spPr bwMode="auto">
          <a:xfrm rot="16200000">
            <a:off x="9098480" y="3764479"/>
            <a:ext cx="818707" cy="5368334"/>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2" descr="Ruby Red Lace Border Clipart | Custom-Designed Illustrations ~ Creative ...">
            <a:extLst>
              <a:ext uri="{FF2B5EF4-FFF2-40B4-BE49-F238E27FC236}">
                <a16:creationId xmlns:a16="http://schemas.microsoft.com/office/drawing/2014/main" id="{755832BA-F078-6508-39B1-DFC831169DE3}"/>
              </a:ext>
            </a:extLst>
          </p:cNvPr>
          <p:cNvPicPr>
            <a:picLocks noChangeAspect="1" noChangeArrowheads="1"/>
          </p:cNvPicPr>
          <p:nvPr/>
        </p:nvPicPr>
        <p:blipFill rotWithShape="1">
          <a:blip r:embed="rId3">
            <a:duotone>
              <a:schemeClr val="accent6">
                <a:shade val="45000"/>
                <a:satMod val="135000"/>
              </a:schemeClr>
              <a:prstClr val="white"/>
            </a:duotone>
            <a:extLst>
              <a:ext uri="{28A0092B-C50C-407E-A947-70E740481C1C}">
                <a14:useLocalDpi xmlns:a14="http://schemas.microsoft.com/office/drawing/2010/main" val="0"/>
              </a:ext>
            </a:extLst>
          </a:blip>
          <a:srcRect l="28615" r="61940"/>
          <a:stretch/>
        </p:blipFill>
        <p:spPr bwMode="auto">
          <a:xfrm rot="16200000">
            <a:off x="9098480" y="-2274815"/>
            <a:ext cx="818707" cy="5368334"/>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42C889D8-79ED-2F55-4298-8A6044483875}"/>
              </a:ext>
            </a:extLst>
          </p:cNvPr>
          <p:cNvPicPr>
            <a:picLocks noChangeAspect="1"/>
          </p:cNvPicPr>
          <p:nvPr/>
        </p:nvPicPr>
        <p:blipFill>
          <a:blip r:embed="rId4">
            <a:extLst>
              <a:ext uri="{28A0092B-C50C-407E-A947-70E740481C1C}">
                <a14:useLocalDpi xmlns:a14="http://schemas.microsoft.com/office/drawing/2010/main" val="0"/>
              </a:ext>
            </a:extLst>
          </a:blip>
          <a:srcRect l="39900" r="40166" b="6448"/>
          <a:stretch/>
        </p:blipFill>
        <p:spPr>
          <a:xfrm>
            <a:off x="-1" y="0"/>
            <a:ext cx="1041991" cy="6858000"/>
          </a:xfrm>
          <a:prstGeom prst="rect">
            <a:avLst/>
          </a:prstGeom>
        </p:spPr>
      </p:pic>
      <p:pic>
        <p:nvPicPr>
          <p:cNvPr id="10" name="Picture 9">
            <a:extLst>
              <a:ext uri="{FF2B5EF4-FFF2-40B4-BE49-F238E27FC236}">
                <a16:creationId xmlns:a16="http://schemas.microsoft.com/office/drawing/2014/main" id="{7671184C-D86E-E139-83D7-96AD28EA908C}"/>
              </a:ext>
            </a:extLst>
          </p:cNvPr>
          <p:cNvPicPr>
            <a:picLocks noChangeAspect="1"/>
          </p:cNvPicPr>
          <p:nvPr/>
        </p:nvPicPr>
        <p:blipFill>
          <a:blip r:embed="rId4">
            <a:extLst>
              <a:ext uri="{28A0092B-C50C-407E-A947-70E740481C1C}">
                <a14:useLocalDpi xmlns:a14="http://schemas.microsoft.com/office/drawing/2010/main" val="0"/>
              </a:ext>
            </a:extLst>
          </a:blip>
          <a:srcRect l="39900" r="40166" b="6448"/>
          <a:stretch/>
        </p:blipFill>
        <p:spPr>
          <a:xfrm>
            <a:off x="11150009" y="0"/>
            <a:ext cx="1041991" cy="6858000"/>
          </a:xfrm>
          <a:prstGeom prst="rect">
            <a:avLst/>
          </a:prstGeom>
        </p:spPr>
      </p:pic>
      <p:pic>
        <p:nvPicPr>
          <p:cNvPr id="11" name="Picture 2" descr="Ruby Red Lace Border Clipart | Custom-Designed Illustrations ~ Creative ...">
            <a:extLst>
              <a:ext uri="{FF2B5EF4-FFF2-40B4-BE49-F238E27FC236}">
                <a16:creationId xmlns:a16="http://schemas.microsoft.com/office/drawing/2014/main" id="{33F61EBC-F427-39FE-8A15-F3ADF157B2C5}"/>
              </a:ext>
            </a:extLst>
          </p:cNvPr>
          <p:cNvPicPr>
            <a:picLocks noChangeAspect="1" noChangeArrowheads="1"/>
          </p:cNvPicPr>
          <p:nvPr/>
        </p:nvPicPr>
        <p:blipFill rotWithShape="1">
          <a:blip r:embed="rId3">
            <a:duotone>
              <a:schemeClr val="accent6">
                <a:shade val="45000"/>
                <a:satMod val="135000"/>
              </a:schemeClr>
              <a:prstClr val="white"/>
            </a:duotone>
            <a:extLst>
              <a:ext uri="{28A0092B-C50C-407E-A947-70E740481C1C}">
                <a14:useLocalDpi xmlns:a14="http://schemas.microsoft.com/office/drawing/2010/main" val="0"/>
              </a:ext>
            </a:extLst>
          </a:blip>
          <a:srcRect l="28615" r="61940"/>
          <a:stretch/>
        </p:blipFill>
        <p:spPr bwMode="auto">
          <a:xfrm rot="16200000">
            <a:off x="3523474" y="3557809"/>
            <a:ext cx="818707" cy="5781675"/>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2" descr="Ruby Red Lace Border Clipart | Custom-Designed Illustrations ~ Creative ...">
            <a:extLst>
              <a:ext uri="{FF2B5EF4-FFF2-40B4-BE49-F238E27FC236}">
                <a16:creationId xmlns:a16="http://schemas.microsoft.com/office/drawing/2014/main" id="{87218279-C540-0655-A31A-E3B8CB358DE6}"/>
              </a:ext>
            </a:extLst>
          </p:cNvPr>
          <p:cNvPicPr>
            <a:picLocks noChangeAspect="1" noChangeArrowheads="1"/>
          </p:cNvPicPr>
          <p:nvPr/>
        </p:nvPicPr>
        <p:blipFill rotWithShape="1">
          <a:blip r:embed="rId3">
            <a:duotone>
              <a:schemeClr val="accent6">
                <a:shade val="45000"/>
                <a:satMod val="135000"/>
              </a:schemeClr>
              <a:prstClr val="white"/>
            </a:duotone>
            <a:extLst>
              <a:ext uri="{28A0092B-C50C-407E-A947-70E740481C1C}">
                <a14:useLocalDpi xmlns:a14="http://schemas.microsoft.com/office/drawing/2010/main" val="0"/>
              </a:ext>
            </a:extLst>
          </a:blip>
          <a:srcRect l="28615" r="61940"/>
          <a:stretch/>
        </p:blipFill>
        <p:spPr bwMode="auto">
          <a:xfrm rot="16200000">
            <a:off x="3523475" y="-2481484"/>
            <a:ext cx="818707" cy="5781675"/>
          </a:xfrm>
          <a:prstGeom prst="rect">
            <a:avLst/>
          </a:prstGeom>
          <a:noFill/>
          <a:extLst>
            <a:ext uri="{909E8E84-426E-40DD-AFC4-6F175D3DCCD1}">
              <a14:hiddenFill xmlns:a14="http://schemas.microsoft.com/office/drawing/2010/main">
                <a:solidFill>
                  <a:srgbClr val="FFFFFF"/>
                </a:solidFill>
              </a14:hiddenFill>
            </a:ext>
          </a:extLst>
        </p:spPr>
      </p:pic>
      <p:sp>
        <p:nvSpPr>
          <p:cNvPr id="15" name="TextBox 14">
            <a:extLst>
              <a:ext uri="{FF2B5EF4-FFF2-40B4-BE49-F238E27FC236}">
                <a16:creationId xmlns:a16="http://schemas.microsoft.com/office/drawing/2014/main" id="{AE397BE2-AAFA-55C3-E079-46D4522724A0}"/>
              </a:ext>
            </a:extLst>
          </p:cNvPr>
          <p:cNvSpPr txBox="1"/>
          <p:nvPr/>
        </p:nvSpPr>
        <p:spPr>
          <a:xfrm>
            <a:off x="1295401" y="2449423"/>
            <a:ext cx="6387602" cy="3647152"/>
          </a:xfrm>
          <a:prstGeom prst="rect">
            <a:avLst/>
          </a:prstGeom>
          <a:noFill/>
        </p:spPr>
        <p:txBody>
          <a:bodyPr wrap="square" rtlCol="0">
            <a:spAutoFit/>
          </a:bodyPr>
          <a:lstStyle/>
          <a:p>
            <a:r>
              <a:rPr lang="en-US" sz="2100" dirty="0"/>
              <a:t>O Virgin Mary, Our Lady of the Most Blessed Sacrament, the glory of Christians, the joy of the universal Church, and the hope of the world, pray for us. Kindle in all the faithful a lively devotion to the most Holy Eucharist, so that they may be worthy to receive Holy Communion…</a:t>
            </a:r>
          </a:p>
          <a:p>
            <a:r>
              <a:rPr lang="en-US" sz="2100" dirty="0"/>
              <a:t>Our Lady of the Most Blessed Sacrament, pray for us. Let us with Mary Immaculate adore, thank… and console the most Sacred and beloved Eucharistic Heart of Jesus. </a:t>
            </a:r>
          </a:p>
          <a:p>
            <a:endParaRPr lang="en-US" sz="2100" dirty="0"/>
          </a:p>
          <a:p>
            <a:r>
              <a:rPr lang="en-US" sz="2100" dirty="0"/>
              <a:t>St. Augustine of Hippo, pray for us!</a:t>
            </a:r>
          </a:p>
          <a:p>
            <a:r>
              <a:rPr lang="en-US" sz="2100" dirty="0"/>
              <a:t>Our Lady, Queen of the Angels, pray for us!</a:t>
            </a:r>
          </a:p>
        </p:txBody>
      </p:sp>
    </p:spTree>
    <p:extLst>
      <p:ext uri="{BB962C8B-B14F-4D97-AF65-F5344CB8AC3E}">
        <p14:creationId xmlns:p14="http://schemas.microsoft.com/office/powerpoint/2010/main" val="33120425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F5C032-40C6-E260-9556-065C534DE367}"/>
              </a:ext>
            </a:extLst>
          </p:cNvPr>
          <p:cNvSpPr>
            <a:spLocks noGrp="1"/>
          </p:cNvSpPr>
          <p:nvPr>
            <p:ph type="title"/>
          </p:nvPr>
        </p:nvSpPr>
        <p:spPr/>
        <p:txBody>
          <a:bodyPr/>
          <a:lstStyle/>
          <a:p>
            <a:r>
              <a:rPr lang="en-US" dirty="0"/>
              <a:t>What is the “Body of Christ”?</a:t>
            </a:r>
          </a:p>
        </p:txBody>
      </p:sp>
      <p:sp>
        <p:nvSpPr>
          <p:cNvPr id="3" name="Content Placeholder 2">
            <a:extLst>
              <a:ext uri="{FF2B5EF4-FFF2-40B4-BE49-F238E27FC236}">
                <a16:creationId xmlns:a16="http://schemas.microsoft.com/office/drawing/2014/main" id="{57276A3E-730B-A3D2-BF86-67F8F433DE4C}"/>
              </a:ext>
            </a:extLst>
          </p:cNvPr>
          <p:cNvSpPr>
            <a:spLocks noGrp="1"/>
          </p:cNvSpPr>
          <p:nvPr>
            <p:ph idx="1"/>
          </p:nvPr>
        </p:nvSpPr>
        <p:spPr>
          <a:xfrm>
            <a:off x="776177" y="2461238"/>
            <a:ext cx="7325832" cy="3184650"/>
          </a:xfrm>
        </p:spPr>
        <p:txBody>
          <a:bodyPr>
            <a:normAutofit/>
          </a:bodyPr>
          <a:lstStyle/>
          <a:p>
            <a:r>
              <a:rPr lang="en-US" sz="2800" dirty="0"/>
              <a:t>Another term for “Holy Eucharist” </a:t>
            </a:r>
          </a:p>
          <a:p>
            <a:r>
              <a:rPr lang="en-US" sz="2800" dirty="0"/>
              <a:t>The bread turned into Jesus’ Body by the priest at Holy Mass</a:t>
            </a:r>
          </a:p>
          <a:p>
            <a:r>
              <a:rPr lang="en-US" sz="2800" dirty="0"/>
              <a:t>The Sacred Host we receive at Holy Communion</a:t>
            </a:r>
          </a:p>
          <a:p>
            <a:r>
              <a:rPr lang="en-US" sz="2800" dirty="0"/>
              <a:t>The resurrected Body of Our Lord, Jesus</a:t>
            </a:r>
          </a:p>
        </p:txBody>
      </p:sp>
      <p:pic>
        <p:nvPicPr>
          <p:cNvPr id="1026" name="Picture 2" descr="Image result for gold gem border">
            <a:extLst>
              <a:ext uri="{FF2B5EF4-FFF2-40B4-BE49-F238E27FC236}">
                <a16:creationId xmlns:a16="http://schemas.microsoft.com/office/drawing/2014/main" id="{CEF55096-1FD2-AEFB-55C5-4088D0189AF1}"/>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5555" b="80388"/>
          <a:stretch/>
        </p:blipFill>
        <p:spPr bwMode="auto">
          <a:xfrm>
            <a:off x="3120563" y="0"/>
            <a:ext cx="5950873" cy="914401"/>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2" descr="Image result for gold gem border">
            <a:extLst>
              <a:ext uri="{FF2B5EF4-FFF2-40B4-BE49-F238E27FC236}">
                <a16:creationId xmlns:a16="http://schemas.microsoft.com/office/drawing/2014/main" id="{B52BA5B6-8386-EEB5-E443-EC8FDF31C799}"/>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5555" b="80388"/>
          <a:stretch/>
        </p:blipFill>
        <p:spPr bwMode="auto">
          <a:xfrm flipV="1">
            <a:off x="3120562" y="5948718"/>
            <a:ext cx="5950873" cy="914401"/>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Image result for gold gem border">
            <a:extLst>
              <a:ext uri="{FF2B5EF4-FFF2-40B4-BE49-F238E27FC236}">
                <a16:creationId xmlns:a16="http://schemas.microsoft.com/office/drawing/2014/main" id="{12F4120F-A5A7-5F67-AFDA-404E4F6C4123}"/>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3376" t="54739" r="60648" b="17881"/>
          <a:stretch/>
        </p:blipFill>
        <p:spPr bwMode="auto">
          <a:xfrm>
            <a:off x="0" y="3014329"/>
            <a:ext cx="786809" cy="829341"/>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Image result for gold gem border">
            <a:extLst>
              <a:ext uri="{FF2B5EF4-FFF2-40B4-BE49-F238E27FC236}">
                <a16:creationId xmlns:a16="http://schemas.microsoft.com/office/drawing/2014/main" id="{A08CEC36-CE1F-FD13-3FEE-9315DFDEE40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3376" t="54739" r="60648" b="17881"/>
          <a:stretch/>
        </p:blipFill>
        <p:spPr bwMode="auto">
          <a:xfrm>
            <a:off x="11415823" y="3014329"/>
            <a:ext cx="786809" cy="829341"/>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6" descr="Image result for gold flower illustration">
            <a:extLst>
              <a:ext uri="{FF2B5EF4-FFF2-40B4-BE49-F238E27FC236}">
                <a16:creationId xmlns:a16="http://schemas.microsoft.com/office/drawing/2014/main" id="{2EA5B54E-AF89-C2C8-B046-18D8EFF3FBB6}"/>
              </a:ext>
            </a:extLst>
          </p:cNvPr>
          <p:cNvPicPr>
            <a:picLocks noChangeAspect="1" noChangeArrowheads="1"/>
          </p:cNvPicPr>
          <p:nvPr/>
        </p:nvPicPr>
        <p:blipFill rotWithShape="1">
          <a:blip r:embed="rId4">
            <a:duotone>
              <a:schemeClr val="accent6">
                <a:shade val="45000"/>
                <a:satMod val="135000"/>
              </a:schemeClr>
              <a:prstClr val="white"/>
            </a:duotone>
            <a:extLst>
              <a:ext uri="{28A0092B-C50C-407E-A947-70E740481C1C}">
                <a14:useLocalDpi xmlns:a14="http://schemas.microsoft.com/office/drawing/2010/main" val="0"/>
              </a:ext>
            </a:extLst>
          </a:blip>
          <a:srcRect t="29720" b="29720"/>
          <a:stretch/>
        </p:blipFill>
        <p:spPr bwMode="auto">
          <a:xfrm>
            <a:off x="9071435" y="5943598"/>
            <a:ext cx="3131197" cy="914401"/>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descr="Image result for gold flower illustration">
            <a:extLst>
              <a:ext uri="{FF2B5EF4-FFF2-40B4-BE49-F238E27FC236}">
                <a16:creationId xmlns:a16="http://schemas.microsoft.com/office/drawing/2014/main" id="{612B32DD-2046-D7ED-95B7-89D312694EDA}"/>
              </a:ext>
            </a:extLst>
          </p:cNvPr>
          <p:cNvPicPr>
            <a:picLocks noChangeAspect="1" noChangeArrowheads="1"/>
          </p:cNvPicPr>
          <p:nvPr/>
        </p:nvPicPr>
        <p:blipFill rotWithShape="1">
          <a:blip r:embed="rId4">
            <a:duotone>
              <a:schemeClr val="accent6">
                <a:shade val="45000"/>
                <a:satMod val="135000"/>
              </a:schemeClr>
              <a:prstClr val="white"/>
            </a:duotone>
            <a:extLst>
              <a:ext uri="{28A0092B-C50C-407E-A947-70E740481C1C}">
                <a14:useLocalDpi xmlns:a14="http://schemas.microsoft.com/office/drawing/2010/main" val="0"/>
              </a:ext>
            </a:extLst>
          </a:blip>
          <a:srcRect t="29720" b="29720"/>
          <a:stretch/>
        </p:blipFill>
        <p:spPr bwMode="auto">
          <a:xfrm flipH="1">
            <a:off x="-10635" y="5943597"/>
            <a:ext cx="3131197" cy="914401"/>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6" descr="Image result for gold flower illustration">
            <a:extLst>
              <a:ext uri="{FF2B5EF4-FFF2-40B4-BE49-F238E27FC236}">
                <a16:creationId xmlns:a16="http://schemas.microsoft.com/office/drawing/2014/main" id="{A09EE8DA-A0FC-AEA5-1DB6-0E20CC48504D}"/>
              </a:ext>
            </a:extLst>
          </p:cNvPr>
          <p:cNvPicPr>
            <a:picLocks noChangeAspect="1" noChangeArrowheads="1"/>
          </p:cNvPicPr>
          <p:nvPr/>
        </p:nvPicPr>
        <p:blipFill rotWithShape="1">
          <a:blip r:embed="rId4">
            <a:duotone>
              <a:schemeClr val="accent6">
                <a:shade val="45000"/>
                <a:satMod val="135000"/>
              </a:schemeClr>
              <a:prstClr val="white"/>
            </a:duotone>
            <a:extLst>
              <a:ext uri="{28A0092B-C50C-407E-A947-70E740481C1C}">
                <a14:useLocalDpi xmlns:a14="http://schemas.microsoft.com/office/drawing/2010/main" val="0"/>
              </a:ext>
            </a:extLst>
          </a:blip>
          <a:srcRect t="29720" b="29720"/>
          <a:stretch/>
        </p:blipFill>
        <p:spPr bwMode="auto">
          <a:xfrm>
            <a:off x="9060803" y="0"/>
            <a:ext cx="3131197" cy="914401"/>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6" descr="Image result for gold flower illustration">
            <a:extLst>
              <a:ext uri="{FF2B5EF4-FFF2-40B4-BE49-F238E27FC236}">
                <a16:creationId xmlns:a16="http://schemas.microsoft.com/office/drawing/2014/main" id="{9E94D591-A8AC-412F-D70C-7C95CDB5A4E2}"/>
              </a:ext>
            </a:extLst>
          </p:cNvPr>
          <p:cNvPicPr>
            <a:picLocks noChangeAspect="1" noChangeArrowheads="1"/>
          </p:cNvPicPr>
          <p:nvPr/>
        </p:nvPicPr>
        <p:blipFill rotWithShape="1">
          <a:blip r:embed="rId4">
            <a:duotone>
              <a:schemeClr val="accent6">
                <a:shade val="45000"/>
                <a:satMod val="135000"/>
              </a:schemeClr>
              <a:prstClr val="white"/>
            </a:duotone>
            <a:extLst>
              <a:ext uri="{28A0092B-C50C-407E-A947-70E740481C1C}">
                <a14:useLocalDpi xmlns:a14="http://schemas.microsoft.com/office/drawing/2010/main" val="0"/>
              </a:ext>
            </a:extLst>
          </a:blip>
          <a:srcRect t="29720" b="29720"/>
          <a:stretch/>
        </p:blipFill>
        <p:spPr bwMode="auto">
          <a:xfrm flipH="1">
            <a:off x="-10636" y="-1"/>
            <a:ext cx="3131197" cy="914401"/>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a:extLst>
              <a:ext uri="{FF2B5EF4-FFF2-40B4-BE49-F238E27FC236}">
                <a16:creationId xmlns:a16="http://schemas.microsoft.com/office/drawing/2014/main" id="{B8BB94B2-1BDC-30F5-7E8A-E0D67D455E88}"/>
              </a:ext>
            </a:extLst>
          </p:cNvPr>
          <p:cNvPicPr>
            <a:picLocks noChangeAspect="1"/>
          </p:cNvPicPr>
          <p:nvPr/>
        </p:nvPicPr>
        <p:blipFill>
          <a:blip r:embed="rId5">
            <a:duotone>
              <a:schemeClr val="accent6">
                <a:shade val="45000"/>
                <a:satMod val="135000"/>
              </a:schemeClr>
              <a:prstClr val="white"/>
            </a:duotone>
            <a:extLst>
              <a:ext uri="{28A0092B-C50C-407E-A947-70E740481C1C}">
                <a14:useLocalDpi xmlns:a14="http://schemas.microsoft.com/office/drawing/2010/main" val="0"/>
              </a:ext>
            </a:extLst>
          </a:blip>
          <a:srcRect l="6256" t="2652" r="5722" b="26048"/>
          <a:stretch/>
        </p:blipFill>
        <p:spPr>
          <a:xfrm>
            <a:off x="8424530" y="2461238"/>
            <a:ext cx="2753833" cy="3487480"/>
          </a:xfrm>
          <a:prstGeom prst="rect">
            <a:avLst/>
          </a:prstGeom>
        </p:spPr>
      </p:pic>
    </p:spTree>
    <p:extLst>
      <p:ext uri="{BB962C8B-B14F-4D97-AF65-F5344CB8AC3E}">
        <p14:creationId xmlns:p14="http://schemas.microsoft.com/office/powerpoint/2010/main" val="4533250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0DBC34-1DA1-F8FE-5BDE-0FD778B7F6D8}"/>
              </a:ext>
            </a:extLst>
          </p:cNvPr>
          <p:cNvSpPr>
            <a:spLocks noGrp="1"/>
          </p:cNvSpPr>
          <p:nvPr>
            <p:ph type="title"/>
          </p:nvPr>
        </p:nvSpPr>
        <p:spPr/>
        <p:txBody>
          <a:bodyPr>
            <a:normAutofit/>
          </a:bodyPr>
          <a:lstStyle/>
          <a:p>
            <a:r>
              <a:rPr lang="en-US" dirty="0"/>
              <a:t>What is the “Holy Sacrifice of the Mass”?</a:t>
            </a:r>
          </a:p>
        </p:txBody>
      </p:sp>
      <p:sp>
        <p:nvSpPr>
          <p:cNvPr id="3" name="Content Placeholder 2">
            <a:extLst>
              <a:ext uri="{FF2B5EF4-FFF2-40B4-BE49-F238E27FC236}">
                <a16:creationId xmlns:a16="http://schemas.microsoft.com/office/drawing/2014/main" id="{B4889CA2-455E-45DD-447B-10B432A8940F}"/>
              </a:ext>
            </a:extLst>
          </p:cNvPr>
          <p:cNvSpPr>
            <a:spLocks noGrp="1"/>
          </p:cNvSpPr>
          <p:nvPr>
            <p:ph idx="1"/>
          </p:nvPr>
        </p:nvSpPr>
        <p:spPr>
          <a:xfrm>
            <a:off x="1138776" y="2508931"/>
            <a:ext cx="6516666" cy="3498464"/>
          </a:xfrm>
        </p:spPr>
        <p:txBody>
          <a:bodyPr>
            <a:normAutofit fontScale="92500" lnSpcReduction="10000"/>
          </a:bodyPr>
          <a:lstStyle/>
          <a:p>
            <a:r>
              <a:rPr lang="en-US" dirty="0"/>
              <a:t>Loving God as one Church</a:t>
            </a:r>
          </a:p>
          <a:p>
            <a:pPr lvl="1"/>
            <a:r>
              <a:rPr lang="en-US" dirty="0"/>
              <a:t>Praying as a community, one family</a:t>
            </a:r>
          </a:p>
          <a:p>
            <a:pPr lvl="1"/>
            <a:r>
              <a:rPr lang="en-US" dirty="0"/>
              <a:t>Asking God to help and bless us</a:t>
            </a:r>
          </a:p>
          <a:p>
            <a:pPr lvl="1"/>
            <a:r>
              <a:rPr lang="en-US" dirty="0"/>
              <a:t>Telling God that we love Him</a:t>
            </a:r>
          </a:p>
          <a:p>
            <a:r>
              <a:rPr lang="en-US" dirty="0"/>
              <a:t>The Sacrifice of Jesus</a:t>
            </a:r>
          </a:p>
          <a:p>
            <a:pPr lvl="1"/>
            <a:r>
              <a:rPr lang="en-US" dirty="0"/>
              <a:t>We remember Jesus giving His life on the Cross</a:t>
            </a:r>
          </a:p>
          <a:p>
            <a:r>
              <a:rPr lang="en-US" dirty="0"/>
              <a:t>The priest changes the bread into Jesus’ Body</a:t>
            </a:r>
          </a:p>
          <a:p>
            <a:pPr lvl="1"/>
            <a:r>
              <a:rPr lang="en-US" dirty="0"/>
              <a:t>Jesus is offered to God the Father </a:t>
            </a:r>
          </a:p>
          <a:p>
            <a:endParaRPr lang="en-US" dirty="0"/>
          </a:p>
        </p:txBody>
      </p:sp>
      <p:pic>
        <p:nvPicPr>
          <p:cNvPr id="12290" name="Picture 2" descr="Image result for gold flower illustration">
            <a:extLst>
              <a:ext uri="{FF2B5EF4-FFF2-40B4-BE49-F238E27FC236}">
                <a16:creationId xmlns:a16="http://schemas.microsoft.com/office/drawing/2014/main" id="{76157AC2-1291-F492-2284-D7D19818F833}"/>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backgroundRemoval t="9574" b="89362" l="4235" r="95765">
                        <a14:foregroundMark x1="96091" y1="48936" x2="87622" y2="21986"/>
                        <a14:foregroundMark x1="13355" y1="92199" x2="4235" y2="56028"/>
                        <a14:foregroundMark x1="4235" y1="56028" x2="4235" y2="33688"/>
                        <a14:foregroundMark x1="65798" y1="61702" x2="65798" y2="61702"/>
                      </a14:backgroundRemoval>
                    </a14:imgEffect>
                  </a14:imgLayer>
                </a14:imgProps>
              </a:ext>
              <a:ext uri="{28A0092B-C50C-407E-A947-70E740481C1C}">
                <a14:useLocalDpi xmlns:a14="http://schemas.microsoft.com/office/drawing/2010/main" val="0"/>
              </a:ext>
            </a:extLst>
          </a:blip>
          <a:srcRect/>
          <a:stretch>
            <a:fillRect/>
          </a:stretch>
        </p:blipFill>
        <p:spPr bwMode="auto">
          <a:xfrm>
            <a:off x="0" y="-123943"/>
            <a:ext cx="1913860" cy="1758008"/>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2" descr="Image result for gold flower illustration">
            <a:extLst>
              <a:ext uri="{FF2B5EF4-FFF2-40B4-BE49-F238E27FC236}">
                <a16:creationId xmlns:a16="http://schemas.microsoft.com/office/drawing/2014/main" id="{FB8F95C2-0545-6034-7E70-5400C29B5F02}"/>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backgroundRemoval t="9574" b="89362" l="4235" r="95765">
                        <a14:foregroundMark x1="96091" y1="48936" x2="87622" y2="21986"/>
                        <a14:foregroundMark x1="13355" y1="92199" x2="4235" y2="56028"/>
                        <a14:foregroundMark x1="4235" y1="56028" x2="4235" y2="33688"/>
                        <a14:foregroundMark x1="65798" y1="61702" x2="65798" y2="61702"/>
                      </a14:backgroundRemoval>
                    </a14:imgEffect>
                  </a14:imgLayer>
                </a14:imgProps>
              </a:ext>
              <a:ext uri="{28A0092B-C50C-407E-A947-70E740481C1C}">
                <a14:useLocalDpi xmlns:a14="http://schemas.microsoft.com/office/drawing/2010/main" val="0"/>
              </a:ext>
            </a:extLst>
          </a:blip>
          <a:srcRect/>
          <a:stretch>
            <a:fillRect/>
          </a:stretch>
        </p:blipFill>
        <p:spPr bwMode="auto">
          <a:xfrm flipH="1">
            <a:off x="10278139" y="-123943"/>
            <a:ext cx="1913860" cy="1758008"/>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Image result for gold flower illustration">
            <a:extLst>
              <a:ext uri="{FF2B5EF4-FFF2-40B4-BE49-F238E27FC236}">
                <a16:creationId xmlns:a16="http://schemas.microsoft.com/office/drawing/2014/main" id="{DEFB3335-2661-E641-F32E-CF8A930E93C0}"/>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backgroundRemoval t="9574" b="89362" l="4235" r="95765">
                        <a14:foregroundMark x1="96091" y1="48936" x2="87622" y2="21986"/>
                        <a14:foregroundMark x1="13355" y1="92199" x2="4235" y2="56028"/>
                        <a14:foregroundMark x1="4235" y1="56028" x2="4235" y2="33688"/>
                        <a14:foregroundMark x1="65798" y1="61702" x2="65798" y2="61702"/>
                      </a14:backgroundRemoval>
                    </a14:imgEffect>
                  </a14:imgLayer>
                </a14:imgProps>
              </a:ext>
              <a:ext uri="{28A0092B-C50C-407E-A947-70E740481C1C}">
                <a14:useLocalDpi xmlns:a14="http://schemas.microsoft.com/office/drawing/2010/main" val="0"/>
              </a:ext>
            </a:extLst>
          </a:blip>
          <a:srcRect/>
          <a:stretch>
            <a:fillRect/>
          </a:stretch>
        </p:blipFill>
        <p:spPr bwMode="auto">
          <a:xfrm rot="16200000">
            <a:off x="-161260" y="5022066"/>
            <a:ext cx="1913860" cy="1758008"/>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Image result for gold flower illustration">
            <a:extLst>
              <a:ext uri="{FF2B5EF4-FFF2-40B4-BE49-F238E27FC236}">
                <a16:creationId xmlns:a16="http://schemas.microsoft.com/office/drawing/2014/main" id="{9EB37AA1-4BB3-59B5-4549-D31F6C1C6E7B}"/>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backgroundRemoval t="9574" b="89362" l="4235" r="95765">
                        <a14:foregroundMark x1="96091" y1="48936" x2="87622" y2="21986"/>
                        <a14:foregroundMark x1="13355" y1="92199" x2="4235" y2="56028"/>
                        <a14:foregroundMark x1="4235" y1="56028" x2="4235" y2="33688"/>
                        <a14:foregroundMark x1="65798" y1="61702" x2="65798" y2="61702"/>
                      </a14:backgroundRemoval>
                    </a14:imgEffect>
                  </a14:imgLayer>
                </a14:imgProps>
              </a:ext>
              <a:ext uri="{28A0092B-C50C-407E-A947-70E740481C1C}">
                <a14:useLocalDpi xmlns:a14="http://schemas.microsoft.com/office/drawing/2010/main" val="0"/>
              </a:ext>
            </a:extLst>
          </a:blip>
          <a:srcRect/>
          <a:stretch>
            <a:fillRect/>
          </a:stretch>
        </p:blipFill>
        <p:spPr bwMode="auto">
          <a:xfrm rot="5400000" flipH="1">
            <a:off x="10356065" y="5022066"/>
            <a:ext cx="1913860" cy="1758008"/>
          </a:xfrm>
          <a:prstGeom prst="rect">
            <a:avLst/>
          </a:prstGeom>
          <a:noFill/>
          <a:extLst>
            <a:ext uri="{909E8E84-426E-40DD-AFC4-6F175D3DCCD1}">
              <a14:hiddenFill xmlns:a14="http://schemas.microsoft.com/office/drawing/2010/main">
                <a:solidFill>
                  <a:srgbClr val="FFFFFF"/>
                </a:solidFill>
              </a14:hiddenFill>
            </a:ext>
          </a:extLst>
        </p:spPr>
      </p:pic>
      <p:pic>
        <p:nvPicPr>
          <p:cNvPr id="12292" name="Picture 4" descr="Image result for gold flower illustration">
            <a:extLst>
              <a:ext uri="{FF2B5EF4-FFF2-40B4-BE49-F238E27FC236}">
                <a16:creationId xmlns:a16="http://schemas.microsoft.com/office/drawing/2014/main" id="{4EA31D88-B1AA-095F-3E70-502B1FF6A06A}"/>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0424" t="13309" r="10293" b="11147"/>
          <a:stretch/>
        </p:blipFill>
        <p:spPr bwMode="auto">
          <a:xfrm>
            <a:off x="10969890" y="2846768"/>
            <a:ext cx="1222110" cy="1164463"/>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4" descr="Image result for gold flower illustration">
            <a:extLst>
              <a:ext uri="{FF2B5EF4-FFF2-40B4-BE49-F238E27FC236}">
                <a16:creationId xmlns:a16="http://schemas.microsoft.com/office/drawing/2014/main" id="{80015FFE-28DA-B0B9-6CBF-81A62563C17F}"/>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0424" t="13309" r="10293" b="11147"/>
          <a:stretch/>
        </p:blipFill>
        <p:spPr bwMode="auto">
          <a:xfrm flipH="1">
            <a:off x="-83334" y="2973769"/>
            <a:ext cx="1222110" cy="1164463"/>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04077305-41BC-C256-5335-0CFEBDA0D271}"/>
              </a:ext>
            </a:extLst>
          </p:cNvPr>
          <p:cNvPicPr>
            <a:picLocks noChangeAspect="1"/>
          </p:cNvPicPr>
          <p:nvPr/>
        </p:nvPicPr>
        <p:blipFill>
          <a:blip r:embed="rId5">
            <a:duotone>
              <a:schemeClr val="accent6">
                <a:shade val="45000"/>
                <a:satMod val="135000"/>
              </a:schemeClr>
              <a:prstClr val="white"/>
            </a:duotone>
            <a:extLst>
              <a:ext uri="{28A0092B-C50C-407E-A947-70E740481C1C}">
                <a14:useLocalDpi xmlns:a14="http://schemas.microsoft.com/office/drawing/2010/main" val="0"/>
              </a:ext>
            </a:extLst>
          </a:blip>
          <a:stretch>
            <a:fillRect/>
          </a:stretch>
        </p:blipFill>
        <p:spPr>
          <a:xfrm>
            <a:off x="7980873" y="2439973"/>
            <a:ext cx="2453118" cy="3928622"/>
          </a:xfrm>
          <a:prstGeom prst="rect">
            <a:avLst/>
          </a:prstGeom>
        </p:spPr>
      </p:pic>
    </p:spTree>
    <p:extLst>
      <p:ext uri="{BB962C8B-B14F-4D97-AF65-F5344CB8AC3E}">
        <p14:creationId xmlns:p14="http://schemas.microsoft.com/office/powerpoint/2010/main" val="23675914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Image result for gold flower illustration">
            <a:extLst>
              <a:ext uri="{FF2B5EF4-FFF2-40B4-BE49-F238E27FC236}">
                <a16:creationId xmlns:a16="http://schemas.microsoft.com/office/drawing/2014/main" id="{5658B985-B0BE-3424-CF48-4C61B1BB945B}"/>
              </a:ext>
            </a:extLst>
          </p:cNvPr>
          <p:cNvPicPr>
            <a:picLocks noChangeAspect="1" noChangeArrowheads="1"/>
          </p:cNvPicPr>
          <p:nvPr/>
        </p:nvPicPr>
        <p:blipFill rotWithShape="1">
          <a:blip r:embed="rId2">
            <a:extLst>
              <a:ext uri="{BEBA8EAE-BF5A-486C-A8C5-ECC9F3942E4B}">
                <a14:imgProps xmlns:a14="http://schemas.microsoft.com/office/drawing/2010/main">
                  <a14:imgLayer r:embed="rId3">
                    <a14:imgEffect>
                      <a14:backgroundRemoval t="13704" b="98889" l="45455" r="98580">
                        <a14:foregroundMark x1="78693" y1="82593" x2="90625" y2="51481"/>
                        <a14:foregroundMark x1="90625" y1="51481" x2="90341" y2="24815"/>
                        <a14:foregroundMark x1="98580" y1="88889" x2="69318" y2="71481"/>
                        <a14:foregroundMark x1="69318" y1="71481" x2="67898" y2="68148"/>
                        <a14:foregroundMark x1="89773" y1="98889" x2="46875" y2="98889"/>
                        <a14:foregroundMark x1="97727" y1="28889" x2="92614" y2="13704"/>
                      </a14:backgroundRemoval>
                    </a14:imgEffect>
                  </a14:imgLayer>
                </a14:imgProps>
              </a:ext>
              <a:ext uri="{28A0092B-C50C-407E-A947-70E740481C1C}">
                <a14:useLocalDpi xmlns:a14="http://schemas.microsoft.com/office/drawing/2010/main" val="0"/>
              </a:ext>
            </a:extLst>
          </a:blip>
          <a:srcRect l="39429" t="9690"/>
          <a:stretch/>
        </p:blipFill>
        <p:spPr bwMode="auto">
          <a:xfrm>
            <a:off x="9314121" y="3566710"/>
            <a:ext cx="2877879" cy="329129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7CBEA72B-A670-14E5-F807-B8DC375673F0}"/>
              </a:ext>
            </a:extLst>
          </p:cNvPr>
          <p:cNvSpPr>
            <a:spLocks noGrp="1"/>
          </p:cNvSpPr>
          <p:nvPr>
            <p:ph type="title"/>
          </p:nvPr>
        </p:nvSpPr>
        <p:spPr/>
        <p:txBody>
          <a:bodyPr>
            <a:normAutofit fontScale="90000"/>
          </a:bodyPr>
          <a:lstStyle/>
          <a:p>
            <a:r>
              <a:rPr lang="en-US" dirty="0"/>
              <a:t>What is Holy Communion? What is the Holy Eucharist?</a:t>
            </a:r>
          </a:p>
        </p:txBody>
      </p:sp>
      <p:sp>
        <p:nvSpPr>
          <p:cNvPr id="3" name="Content Placeholder 2">
            <a:extLst>
              <a:ext uri="{FF2B5EF4-FFF2-40B4-BE49-F238E27FC236}">
                <a16:creationId xmlns:a16="http://schemas.microsoft.com/office/drawing/2014/main" id="{21B3C8FE-D587-135F-1B79-B6611E654993}"/>
              </a:ext>
            </a:extLst>
          </p:cNvPr>
          <p:cNvSpPr>
            <a:spLocks noGrp="1"/>
          </p:cNvSpPr>
          <p:nvPr>
            <p:ph idx="1"/>
          </p:nvPr>
        </p:nvSpPr>
        <p:spPr>
          <a:xfrm>
            <a:off x="785037" y="2493137"/>
            <a:ext cx="6572693" cy="3567422"/>
          </a:xfrm>
        </p:spPr>
        <p:txBody>
          <a:bodyPr>
            <a:normAutofit/>
          </a:bodyPr>
          <a:lstStyle/>
          <a:p>
            <a:r>
              <a:rPr lang="en-US" dirty="0"/>
              <a:t>Holy Communion:</a:t>
            </a:r>
          </a:p>
          <a:p>
            <a:pPr lvl="1"/>
            <a:r>
              <a:rPr lang="en-US" dirty="0"/>
              <a:t>We each receive the Body of Christ offered by the priest to God the Father at Holy Mass</a:t>
            </a:r>
          </a:p>
          <a:p>
            <a:pPr lvl="1"/>
            <a:r>
              <a:rPr lang="en-US" dirty="0"/>
              <a:t>As a community, we become closer to God</a:t>
            </a:r>
          </a:p>
          <a:p>
            <a:r>
              <a:rPr lang="en-US" dirty="0"/>
              <a:t>Holy Eucharist:</a:t>
            </a:r>
          </a:p>
          <a:p>
            <a:pPr lvl="1"/>
            <a:r>
              <a:rPr lang="en-US" dirty="0"/>
              <a:t>Another word for the “Body of Christ”</a:t>
            </a:r>
          </a:p>
          <a:p>
            <a:pPr lvl="2"/>
            <a:r>
              <a:rPr lang="en-US" dirty="0"/>
              <a:t>The Sacred Host we receive at Holy Communion</a:t>
            </a:r>
          </a:p>
          <a:p>
            <a:pPr lvl="1"/>
            <a:r>
              <a:rPr lang="en-US" dirty="0"/>
              <a:t>“Thanksgiving”</a:t>
            </a:r>
          </a:p>
          <a:p>
            <a:endParaRPr lang="en-US" dirty="0"/>
          </a:p>
        </p:txBody>
      </p:sp>
      <p:pic>
        <p:nvPicPr>
          <p:cNvPr id="4" name="Picture 2" descr="Image result for gold flower illustration">
            <a:extLst>
              <a:ext uri="{FF2B5EF4-FFF2-40B4-BE49-F238E27FC236}">
                <a16:creationId xmlns:a16="http://schemas.microsoft.com/office/drawing/2014/main" id="{3B15291F-2247-5AE4-A80B-5063634DD33E}"/>
              </a:ext>
            </a:extLst>
          </p:cNvPr>
          <p:cNvPicPr>
            <a:picLocks noChangeAspect="1" noChangeArrowheads="1"/>
          </p:cNvPicPr>
          <p:nvPr/>
        </p:nvPicPr>
        <p:blipFill rotWithShape="1">
          <a:blip r:embed="rId2">
            <a:extLst>
              <a:ext uri="{BEBA8EAE-BF5A-486C-A8C5-ECC9F3942E4B}">
                <a14:imgProps xmlns:a14="http://schemas.microsoft.com/office/drawing/2010/main">
                  <a14:imgLayer r:embed="rId3">
                    <a14:imgEffect>
                      <a14:backgroundRemoval t="13704" b="98889" l="45455" r="98580">
                        <a14:foregroundMark x1="78693" y1="82593" x2="90625" y2="51481"/>
                        <a14:foregroundMark x1="90625" y1="51481" x2="90341" y2="24815"/>
                        <a14:foregroundMark x1="98580" y1="88889" x2="69318" y2="71481"/>
                        <a14:foregroundMark x1="69318" y1="71481" x2="67898" y2="68148"/>
                        <a14:foregroundMark x1="89773" y1="98889" x2="46875" y2="98889"/>
                        <a14:foregroundMark x1="97727" y1="28889" x2="92614" y2="13704"/>
                      </a14:backgroundRemoval>
                    </a14:imgEffect>
                  </a14:imgLayer>
                </a14:imgProps>
              </a:ext>
              <a:ext uri="{28A0092B-C50C-407E-A947-70E740481C1C}">
                <a14:useLocalDpi xmlns:a14="http://schemas.microsoft.com/office/drawing/2010/main" val="0"/>
              </a:ext>
            </a:extLst>
          </a:blip>
          <a:srcRect l="39429" t="9690"/>
          <a:stretch/>
        </p:blipFill>
        <p:spPr bwMode="auto">
          <a:xfrm rot="5400000" flipH="1">
            <a:off x="206707" y="-206706"/>
            <a:ext cx="2877879" cy="3291290"/>
          </a:xfrm>
          <a:prstGeom prst="rect">
            <a:avLst/>
          </a:prstGeom>
          <a:noFill/>
          <a:extLst>
            <a:ext uri="{909E8E84-426E-40DD-AFC4-6F175D3DCCD1}">
              <a14:hiddenFill xmlns:a14="http://schemas.microsoft.com/office/drawing/2010/main">
                <a:solidFill>
                  <a:srgbClr val="FFFFFF"/>
                </a:solidFill>
              </a14:hiddenFill>
            </a:ext>
          </a:extLst>
        </p:spPr>
      </p:pic>
      <p:pic>
        <p:nvPicPr>
          <p:cNvPr id="11268" name="Picture 4" descr="Image result for eucharist stained glass">
            <a:extLst>
              <a:ext uri="{FF2B5EF4-FFF2-40B4-BE49-F238E27FC236}">
                <a16:creationId xmlns:a16="http://schemas.microsoft.com/office/drawing/2014/main" id="{9F9A7055-E58E-DD5D-5810-293EB622C76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022820" y="2585040"/>
            <a:ext cx="2468121" cy="32908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1935258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BA3440-2952-D62B-9E00-A35CA0C3BEB4}"/>
              </a:ext>
            </a:extLst>
          </p:cNvPr>
          <p:cNvSpPr>
            <a:spLocks noGrp="1"/>
          </p:cNvSpPr>
          <p:nvPr>
            <p:ph type="title"/>
          </p:nvPr>
        </p:nvSpPr>
        <p:spPr/>
        <p:txBody>
          <a:bodyPr>
            <a:normAutofit fontScale="90000"/>
          </a:bodyPr>
          <a:lstStyle/>
          <a:p>
            <a:br>
              <a:rPr lang="en-US" dirty="0"/>
            </a:br>
            <a:r>
              <a:rPr lang="en-US" sz="3600" dirty="0"/>
              <a:t>What is Confession, and why do we need to go to Confession before Holy Communion?</a:t>
            </a:r>
          </a:p>
        </p:txBody>
      </p:sp>
      <p:sp>
        <p:nvSpPr>
          <p:cNvPr id="3" name="Content Placeholder 2">
            <a:extLst>
              <a:ext uri="{FF2B5EF4-FFF2-40B4-BE49-F238E27FC236}">
                <a16:creationId xmlns:a16="http://schemas.microsoft.com/office/drawing/2014/main" id="{C18E2AFC-36D7-336E-D479-D153B6A6D068}"/>
              </a:ext>
            </a:extLst>
          </p:cNvPr>
          <p:cNvSpPr>
            <a:spLocks noGrp="1"/>
          </p:cNvSpPr>
          <p:nvPr>
            <p:ph idx="1"/>
          </p:nvPr>
        </p:nvSpPr>
        <p:spPr>
          <a:xfrm>
            <a:off x="1295401" y="2556932"/>
            <a:ext cx="6710915" cy="3609952"/>
          </a:xfrm>
        </p:spPr>
        <p:txBody>
          <a:bodyPr>
            <a:normAutofit fontScale="92500" lnSpcReduction="10000"/>
          </a:bodyPr>
          <a:lstStyle/>
          <a:p>
            <a:r>
              <a:rPr lang="en-US" dirty="0"/>
              <a:t>We tell the priest when we did not follow God’s rules</a:t>
            </a:r>
          </a:p>
          <a:p>
            <a:pPr lvl="1"/>
            <a:r>
              <a:rPr lang="en-US" dirty="0"/>
              <a:t>God’s rules are for us to live with love</a:t>
            </a:r>
          </a:p>
          <a:p>
            <a:r>
              <a:rPr lang="en-US" dirty="0"/>
              <a:t>Jesus comes into our hearts at Holy Communion</a:t>
            </a:r>
          </a:p>
          <a:p>
            <a:pPr lvl="1"/>
            <a:r>
              <a:rPr lang="en-US" dirty="0"/>
              <a:t>Confession helps us to make our hearts clean</a:t>
            </a:r>
          </a:p>
          <a:p>
            <a:pPr lvl="1"/>
            <a:r>
              <a:rPr lang="en-US" dirty="0"/>
              <a:t>A clean heart is a heart full of love</a:t>
            </a:r>
          </a:p>
          <a:p>
            <a:r>
              <a:rPr lang="en-US" dirty="0"/>
              <a:t>When our hearts are clean, we are ready to receive Jesus, because Jesus is God, and God is love</a:t>
            </a:r>
          </a:p>
          <a:p>
            <a:pPr lvl="1"/>
            <a:r>
              <a:rPr lang="en-US" dirty="0"/>
              <a:t>Confession helps us to turn away from things that do not bring us closer to Jesus</a:t>
            </a:r>
          </a:p>
        </p:txBody>
      </p:sp>
      <p:pic>
        <p:nvPicPr>
          <p:cNvPr id="10242" name="Picture 2" descr="Image result for gold chalice border">
            <a:extLst>
              <a:ext uri="{FF2B5EF4-FFF2-40B4-BE49-F238E27FC236}">
                <a16:creationId xmlns:a16="http://schemas.microsoft.com/office/drawing/2014/main" id="{58EFFE1C-F695-BCFC-B6FC-4FBED6280E7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6346" t="11971" r="26611" b="11971"/>
          <a:stretch/>
        </p:blipFill>
        <p:spPr bwMode="auto">
          <a:xfrm>
            <a:off x="0" y="0"/>
            <a:ext cx="817702" cy="1392865"/>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2" descr="Image result for gold chalice border">
            <a:extLst>
              <a:ext uri="{FF2B5EF4-FFF2-40B4-BE49-F238E27FC236}">
                <a16:creationId xmlns:a16="http://schemas.microsoft.com/office/drawing/2014/main" id="{52E87D8B-4A77-C3D6-6CBF-265EF3FFE86C}"/>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6346" t="11971" r="26611" b="11971"/>
          <a:stretch/>
        </p:blipFill>
        <p:spPr bwMode="auto">
          <a:xfrm>
            <a:off x="2217470" y="-5317"/>
            <a:ext cx="817702" cy="1392865"/>
          </a:xfrm>
          <a:prstGeom prst="rect">
            <a:avLst/>
          </a:prstGeom>
          <a:noFill/>
          <a:extLst>
            <a:ext uri="{909E8E84-426E-40DD-AFC4-6F175D3DCCD1}">
              <a14:hiddenFill xmlns:a14="http://schemas.microsoft.com/office/drawing/2010/main">
                <a:solidFill>
                  <a:srgbClr val="FFFFFF"/>
                </a:solidFill>
              </a14:hiddenFill>
            </a:ext>
          </a:extLst>
        </p:spPr>
      </p:pic>
      <p:pic>
        <p:nvPicPr>
          <p:cNvPr id="10246" name="Picture 6" descr="Image result for gold flower illustration">
            <a:extLst>
              <a:ext uri="{FF2B5EF4-FFF2-40B4-BE49-F238E27FC236}">
                <a16:creationId xmlns:a16="http://schemas.microsoft.com/office/drawing/2014/main" id="{EC9B8A00-C761-B4E2-016B-496AF094D72B}"/>
              </a:ext>
            </a:extLst>
          </p:cNvPr>
          <p:cNvPicPr>
            <a:picLocks noChangeAspect="1" noChangeArrowheads="1"/>
          </p:cNvPicPr>
          <p:nvPr/>
        </p:nvPicPr>
        <p:blipFill>
          <a:blip r:embed="rId3">
            <a:duotone>
              <a:schemeClr val="accent6">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772422" y="14766"/>
            <a:ext cx="1392865" cy="1392865"/>
          </a:xfrm>
          <a:prstGeom prst="ellipse">
            <a:avLst/>
          </a:prstGeom>
          <a:noFill/>
          <a:extLst>
            <a:ext uri="{909E8E84-426E-40DD-AFC4-6F175D3DCCD1}">
              <a14:hiddenFill xmlns:a14="http://schemas.microsoft.com/office/drawing/2010/main">
                <a:solidFill>
                  <a:srgbClr val="FFFFFF"/>
                </a:solidFill>
              </a14:hiddenFill>
            </a:ext>
          </a:extLst>
        </p:spPr>
      </p:pic>
      <p:pic>
        <p:nvPicPr>
          <p:cNvPr id="5" name="Picture 6" descr="Image result for gold flower illustration">
            <a:extLst>
              <a:ext uri="{FF2B5EF4-FFF2-40B4-BE49-F238E27FC236}">
                <a16:creationId xmlns:a16="http://schemas.microsoft.com/office/drawing/2014/main" id="{6D88F7CB-BB0C-5197-D371-02E1ECEA5728}"/>
              </a:ext>
            </a:extLst>
          </p:cNvPr>
          <p:cNvPicPr>
            <a:picLocks noChangeAspect="1" noChangeArrowheads="1"/>
          </p:cNvPicPr>
          <p:nvPr/>
        </p:nvPicPr>
        <p:blipFill>
          <a:blip r:embed="rId3">
            <a:duotone>
              <a:schemeClr val="accent6">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3035172" y="0"/>
            <a:ext cx="1392865" cy="1392865"/>
          </a:xfrm>
          <a:prstGeom prst="ellipse">
            <a:avLst/>
          </a:prstGeom>
          <a:noFill/>
          <a:extLst>
            <a:ext uri="{909E8E84-426E-40DD-AFC4-6F175D3DCCD1}">
              <a14:hiddenFill xmlns:a14="http://schemas.microsoft.com/office/drawing/2010/main">
                <a:solidFill>
                  <a:srgbClr val="FFFFFF"/>
                </a:solidFill>
              </a14:hiddenFill>
            </a:ext>
          </a:extLst>
        </p:spPr>
      </p:pic>
      <p:pic>
        <p:nvPicPr>
          <p:cNvPr id="6" name="Picture 2" descr="Image result for gold chalice border">
            <a:extLst>
              <a:ext uri="{FF2B5EF4-FFF2-40B4-BE49-F238E27FC236}">
                <a16:creationId xmlns:a16="http://schemas.microsoft.com/office/drawing/2014/main" id="{941965B0-AD55-4CC7-9D55-622A7056CE7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6346" t="11971" r="26611" b="11971"/>
          <a:stretch/>
        </p:blipFill>
        <p:spPr bwMode="auto">
          <a:xfrm>
            <a:off x="4428037" y="-5318"/>
            <a:ext cx="817702" cy="1392865"/>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descr="Image result for gold flower illustration">
            <a:extLst>
              <a:ext uri="{FF2B5EF4-FFF2-40B4-BE49-F238E27FC236}">
                <a16:creationId xmlns:a16="http://schemas.microsoft.com/office/drawing/2014/main" id="{88993B59-115E-9578-CA41-913ECCE9B078}"/>
              </a:ext>
            </a:extLst>
          </p:cNvPr>
          <p:cNvPicPr>
            <a:picLocks noChangeAspect="1" noChangeArrowheads="1"/>
          </p:cNvPicPr>
          <p:nvPr/>
        </p:nvPicPr>
        <p:blipFill>
          <a:blip r:embed="rId3">
            <a:duotone>
              <a:schemeClr val="accent6">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5245739" y="0"/>
            <a:ext cx="1392865" cy="1392865"/>
          </a:xfrm>
          <a:prstGeom prst="ellipse">
            <a:avLst/>
          </a:prstGeom>
          <a:noFill/>
          <a:extLst>
            <a:ext uri="{909E8E84-426E-40DD-AFC4-6F175D3DCCD1}">
              <a14:hiddenFill xmlns:a14="http://schemas.microsoft.com/office/drawing/2010/main">
                <a:solidFill>
                  <a:srgbClr val="FFFFFF"/>
                </a:solidFill>
              </a14:hiddenFill>
            </a:ext>
          </a:extLst>
        </p:spPr>
      </p:pic>
      <p:pic>
        <p:nvPicPr>
          <p:cNvPr id="8" name="Picture 2" descr="Image result for gold chalice border">
            <a:extLst>
              <a:ext uri="{FF2B5EF4-FFF2-40B4-BE49-F238E27FC236}">
                <a16:creationId xmlns:a16="http://schemas.microsoft.com/office/drawing/2014/main" id="{0FCDB36C-3509-6665-9269-32B152051734}"/>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6346" t="11971" r="26611" b="11971"/>
          <a:stretch/>
        </p:blipFill>
        <p:spPr bwMode="auto">
          <a:xfrm>
            <a:off x="6645507" y="-5320"/>
            <a:ext cx="817702" cy="1392865"/>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descr="Image result for gold flower illustration">
            <a:extLst>
              <a:ext uri="{FF2B5EF4-FFF2-40B4-BE49-F238E27FC236}">
                <a16:creationId xmlns:a16="http://schemas.microsoft.com/office/drawing/2014/main" id="{9C4C51BB-DD67-5736-76D9-6401F514965A}"/>
              </a:ext>
            </a:extLst>
          </p:cNvPr>
          <p:cNvPicPr>
            <a:picLocks noChangeAspect="1" noChangeArrowheads="1"/>
          </p:cNvPicPr>
          <p:nvPr/>
        </p:nvPicPr>
        <p:blipFill>
          <a:blip r:embed="rId3">
            <a:duotone>
              <a:schemeClr val="accent6">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7476358" y="-5319"/>
            <a:ext cx="1392865" cy="1392865"/>
          </a:xfrm>
          <a:prstGeom prst="ellipse">
            <a:avLst/>
          </a:prstGeom>
          <a:noFill/>
          <a:extLst>
            <a:ext uri="{909E8E84-426E-40DD-AFC4-6F175D3DCCD1}">
              <a14:hiddenFill xmlns:a14="http://schemas.microsoft.com/office/drawing/2010/main">
                <a:solidFill>
                  <a:srgbClr val="FFFFFF"/>
                </a:solidFill>
              </a14:hiddenFill>
            </a:ext>
          </a:extLst>
        </p:spPr>
      </p:pic>
      <p:pic>
        <p:nvPicPr>
          <p:cNvPr id="10" name="Picture 2" descr="Image result for gold chalice border">
            <a:extLst>
              <a:ext uri="{FF2B5EF4-FFF2-40B4-BE49-F238E27FC236}">
                <a16:creationId xmlns:a16="http://schemas.microsoft.com/office/drawing/2014/main" id="{99A412EE-A6CE-6C26-F280-A82A5C78EFC0}"/>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6346" t="11971" r="26611" b="11971"/>
          <a:stretch/>
        </p:blipFill>
        <p:spPr bwMode="auto">
          <a:xfrm>
            <a:off x="8823943" y="-5319"/>
            <a:ext cx="817702" cy="1392865"/>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descr="Image result for gold flower illustration">
            <a:extLst>
              <a:ext uri="{FF2B5EF4-FFF2-40B4-BE49-F238E27FC236}">
                <a16:creationId xmlns:a16="http://schemas.microsoft.com/office/drawing/2014/main" id="{EC9307E9-E2E6-A9B7-28A2-0DB38388283D}"/>
              </a:ext>
            </a:extLst>
          </p:cNvPr>
          <p:cNvPicPr>
            <a:picLocks noChangeAspect="1" noChangeArrowheads="1"/>
          </p:cNvPicPr>
          <p:nvPr/>
        </p:nvPicPr>
        <p:blipFill>
          <a:blip r:embed="rId3">
            <a:duotone>
              <a:schemeClr val="accent6">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9661382" y="-5321"/>
            <a:ext cx="1392865" cy="1392865"/>
          </a:xfrm>
          <a:prstGeom prst="ellipse">
            <a:avLst/>
          </a:prstGeom>
          <a:noFill/>
          <a:extLst>
            <a:ext uri="{909E8E84-426E-40DD-AFC4-6F175D3DCCD1}">
              <a14:hiddenFill xmlns:a14="http://schemas.microsoft.com/office/drawing/2010/main">
                <a:solidFill>
                  <a:srgbClr val="FFFFFF"/>
                </a:solidFill>
              </a14:hiddenFill>
            </a:ext>
          </a:extLst>
        </p:spPr>
      </p:pic>
      <p:pic>
        <p:nvPicPr>
          <p:cNvPr id="12" name="Picture 2" descr="Image result for gold chalice border">
            <a:extLst>
              <a:ext uri="{FF2B5EF4-FFF2-40B4-BE49-F238E27FC236}">
                <a16:creationId xmlns:a16="http://schemas.microsoft.com/office/drawing/2014/main" id="{F795ECC6-96AD-D54A-32D2-41695D39E815}"/>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6346" t="11971" r="26611" b="11971"/>
          <a:stretch/>
        </p:blipFill>
        <p:spPr bwMode="auto">
          <a:xfrm>
            <a:off x="11054247" y="-5322"/>
            <a:ext cx="817702" cy="1392865"/>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descr="Image result for gold flower illustration">
            <a:extLst>
              <a:ext uri="{FF2B5EF4-FFF2-40B4-BE49-F238E27FC236}">
                <a16:creationId xmlns:a16="http://schemas.microsoft.com/office/drawing/2014/main" id="{07988E8B-A1AA-4DA1-D8FE-516BD2BBCE99}"/>
              </a:ext>
            </a:extLst>
          </p:cNvPr>
          <p:cNvPicPr>
            <a:picLocks noChangeAspect="1" noChangeArrowheads="1"/>
          </p:cNvPicPr>
          <p:nvPr/>
        </p:nvPicPr>
        <p:blipFill rotWithShape="1">
          <a:blip r:embed="rId3">
            <a:duotone>
              <a:schemeClr val="accent6">
                <a:shade val="45000"/>
                <a:satMod val="135000"/>
              </a:schemeClr>
              <a:prstClr val="white"/>
            </a:duotone>
            <a:extLst>
              <a:ext uri="{28A0092B-C50C-407E-A947-70E740481C1C}">
                <a14:useLocalDpi xmlns:a14="http://schemas.microsoft.com/office/drawing/2010/main" val="0"/>
              </a:ext>
            </a:extLst>
          </a:blip>
          <a:srcRect r="74693"/>
          <a:stretch/>
        </p:blipFill>
        <p:spPr bwMode="auto">
          <a:xfrm>
            <a:off x="11891686" y="-5323"/>
            <a:ext cx="352497" cy="1392865"/>
          </a:xfrm>
          <a:prstGeom prst="ellipse">
            <a:avLst/>
          </a:prstGeom>
          <a:noFill/>
          <a:extLst>
            <a:ext uri="{909E8E84-426E-40DD-AFC4-6F175D3DCCD1}">
              <a14:hiddenFill xmlns:a14="http://schemas.microsoft.com/office/drawing/2010/main">
                <a:solidFill>
                  <a:srgbClr val="FFFFFF"/>
                </a:solidFill>
              </a14:hiddenFill>
            </a:ext>
          </a:extLst>
        </p:spPr>
      </p:pic>
      <p:pic>
        <p:nvPicPr>
          <p:cNvPr id="10248" name="Picture 8" descr="Image result for gold flower illustration">
            <a:extLst>
              <a:ext uri="{FF2B5EF4-FFF2-40B4-BE49-F238E27FC236}">
                <a16:creationId xmlns:a16="http://schemas.microsoft.com/office/drawing/2014/main" id="{2CF609E1-C0D2-A89D-477A-D57B1C10124B}"/>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27385" t="11096" r="22915" b="7598"/>
          <a:stretch/>
        </p:blipFill>
        <p:spPr bwMode="auto">
          <a:xfrm>
            <a:off x="-44301" y="2360231"/>
            <a:ext cx="1339702" cy="2191688"/>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8" descr="Image result for gold flower illustration">
            <a:extLst>
              <a:ext uri="{FF2B5EF4-FFF2-40B4-BE49-F238E27FC236}">
                <a16:creationId xmlns:a16="http://schemas.microsoft.com/office/drawing/2014/main" id="{08AAC40E-D471-BB5D-ED97-644A07D71A39}"/>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27385" t="11096" r="22915" b="7598"/>
          <a:stretch/>
        </p:blipFill>
        <p:spPr bwMode="auto">
          <a:xfrm flipH="1">
            <a:off x="10904481" y="2333156"/>
            <a:ext cx="1339702" cy="2191688"/>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2" descr="Ruby Red Lace Border Clipart | Clip art borders, Clip art vintage ...">
            <a:extLst>
              <a:ext uri="{FF2B5EF4-FFF2-40B4-BE49-F238E27FC236}">
                <a16:creationId xmlns:a16="http://schemas.microsoft.com/office/drawing/2014/main" id="{EE96959C-E5A3-D3A8-938E-9C49FACEC04F}"/>
              </a:ext>
            </a:extLst>
          </p:cNvPr>
          <p:cNvPicPr>
            <a:picLocks noChangeAspect="1" noChangeArrowheads="1"/>
          </p:cNvPicPr>
          <p:nvPr/>
        </p:nvPicPr>
        <p:blipFill rotWithShape="1">
          <a:blip r:embed="rId5">
            <a:duotone>
              <a:schemeClr val="accent6">
                <a:shade val="45000"/>
                <a:satMod val="135000"/>
              </a:schemeClr>
              <a:prstClr val="white"/>
            </a:duotone>
            <a:extLst>
              <a:ext uri="{28A0092B-C50C-407E-A947-70E740481C1C}">
                <a14:useLocalDpi xmlns:a14="http://schemas.microsoft.com/office/drawing/2010/main" val="0"/>
              </a:ext>
            </a:extLst>
          </a:blip>
          <a:srcRect l="21288" r="69952"/>
          <a:stretch/>
        </p:blipFill>
        <p:spPr bwMode="auto">
          <a:xfrm rot="5400000" flipH="1">
            <a:off x="2146711" y="4060570"/>
            <a:ext cx="650719" cy="4944140"/>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2" descr="Ruby Red Lace Border Clipart | Clip art borders, Clip art vintage ...">
            <a:extLst>
              <a:ext uri="{FF2B5EF4-FFF2-40B4-BE49-F238E27FC236}">
                <a16:creationId xmlns:a16="http://schemas.microsoft.com/office/drawing/2014/main" id="{9B50ED9E-3A4E-6A6F-65C2-DD44558EA088}"/>
              </a:ext>
            </a:extLst>
          </p:cNvPr>
          <p:cNvPicPr>
            <a:picLocks noChangeAspect="1" noChangeArrowheads="1"/>
          </p:cNvPicPr>
          <p:nvPr/>
        </p:nvPicPr>
        <p:blipFill rotWithShape="1">
          <a:blip r:embed="rId5">
            <a:duotone>
              <a:schemeClr val="accent6">
                <a:shade val="45000"/>
                <a:satMod val="135000"/>
              </a:schemeClr>
              <a:prstClr val="white"/>
            </a:duotone>
            <a:extLst>
              <a:ext uri="{28A0092B-C50C-407E-A947-70E740481C1C}">
                <a14:useLocalDpi xmlns:a14="http://schemas.microsoft.com/office/drawing/2010/main" val="0"/>
              </a:ext>
            </a:extLst>
          </a:blip>
          <a:srcRect l="21288" r="69952"/>
          <a:stretch/>
        </p:blipFill>
        <p:spPr bwMode="auto">
          <a:xfrm rot="5400000" flipH="1">
            <a:off x="7090851" y="4070200"/>
            <a:ext cx="650719" cy="4944140"/>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2" descr="Ruby Red Lace Border Clipart | Clip art borders, Clip art vintage ...">
            <a:extLst>
              <a:ext uri="{FF2B5EF4-FFF2-40B4-BE49-F238E27FC236}">
                <a16:creationId xmlns:a16="http://schemas.microsoft.com/office/drawing/2014/main" id="{CACD7B42-D2AC-0144-E0B8-18EA99841EBD}"/>
              </a:ext>
            </a:extLst>
          </p:cNvPr>
          <p:cNvPicPr>
            <a:picLocks noChangeAspect="1" noChangeArrowheads="1"/>
          </p:cNvPicPr>
          <p:nvPr/>
        </p:nvPicPr>
        <p:blipFill rotWithShape="1">
          <a:blip r:embed="rId5">
            <a:duotone>
              <a:schemeClr val="accent6">
                <a:shade val="45000"/>
                <a:satMod val="135000"/>
              </a:schemeClr>
              <a:prstClr val="white"/>
            </a:duotone>
            <a:extLst>
              <a:ext uri="{28A0092B-C50C-407E-A947-70E740481C1C}">
                <a14:useLocalDpi xmlns:a14="http://schemas.microsoft.com/office/drawing/2010/main" val="0"/>
              </a:ext>
            </a:extLst>
          </a:blip>
          <a:srcRect l="21547" t="53405" r="69952"/>
          <a:stretch/>
        </p:blipFill>
        <p:spPr bwMode="auto">
          <a:xfrm rot="5400000" flipH="1">
            <a:off x="10724411" y="5390415"/>
            <a:ext cx="631454" cy="2303715"/>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18">
            <a:extLst>
              <a:ext uri="{FF2B5EF4-FFF2-40B4-BE49-F238E27FC236}">
                <a16:creationId xmlns:a16="http://schemas.microsoft.com/office/drawing/2014/main" id="{9238864D-7D1E-529B-CCE3-2D3E9B1A2CC0}"/>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357456" y="2658205"/>
            <a:ext cx="2195884" cy="3407406"/>
          </a:xfrm>
          <a:prstGeom prst="rect">
            <a:avLst/>
          </a:prstGeom>
        </p:spPr>
      </p:pic>
    </p:spTree>
    <p:extLst>
      <p:ext uri="{BB962C8B-B14F-4D97-AF65-F5344CB8AC3E}">
        <p14:creationId xmlns:p14="http://schemas.microsoft.com/office/powerpoint/2010/main" val="273552490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A45428-08F1-436B-F1DD-714E129C83C0}"/>
              </a:ext>
            </a:extLst>
          </p:cNvPr>
          <p:cNvSpPr>
            <a:spLocks noGrp="1"/>
          </p:cNvSpPr>
          <p:nvPr>
            <p:ph type="title"/>
          </p:nvPr>
        </p:nvSpPr>
        <p:spPr/>
        <p:txBody>
          <a:bodyPr>
            <a:normAutofit/>
          </a:bodyPr>
          <a:lstStyle/>
          <a:p>
            <a:r>
              <a:rPr lang="en-US" dirty="0"/>
              <a:t>How do we prepare for Confession?</a:t>
            </a:r>
          </a:p>
        </p:txBody>
      </p:sp>
      <p:sp>
        <p:nvSpPr>
          <p:cNvPr id="3" name="Content Placeholder 2">
            <a:extLst>
              <a:ext uri="{FF2B5EF4-FFF2-40B4-BE49-F238E27FC236}">
                <a16:creationId xmlns:a16="http://schemas.microsoft.com/office/drawing/2014/main" id="{E8A43C69-061D-5332-60E7-B22226559985}"/>
              </a:ext>
            </a:extLst>
          </p:cNvPr>
          <p:cNvSpPr>
            <a:spLocks noGrp="1"/>
          </p:cNvSpPr>
          <p:nvPr>
            <p:ph idx="1"/>
          </p:nvPr>
        </p:nvSpPr>
        <p:spPr>
          <a:xfrm>
            <a:off x="1295401" y="2556932"/>
            <a:ext cx="7029892" cy="3503626"/>
          </a:xfrm>
        </p:spPr>
        <p:txBody>
          <a:bodyPr>
            <a:normAutofit/>
          </a:bodyPr>
          <a:lstStyle/>
          <a:p>
            <a:r>
              <a:rPr lang="en-US" dirty="0"/>
              <a:t>Do an examination of conscience</a:t>
            </a:r>
          </a:p>
          <a:p>
            <a:pPr lvl="1"/>
            <a:r>
              <a:rPr lang="en-US" dirty="0"/>
              <a:t>Go over the 10 Commandments: God’s rules</a:t>
            </a:r>
          </a:p>
          <a:p>
            <a:pPr lvl="1"/>
            <a:r>
              <a:rPr lang="en-US" dirty="0"/>
              <a:t>Think about how you followed God’s rules</a:t>
            </a:r>
          </a:p>
          <a:p>
            <a:r>
              <a:rPr lang="en-US" dirty="0"/>
              <a:t>Practice the “Act of Contrition” prayer</a:t>
            </a:r>
          </a:p>
          <a:p>
            <a:pPr lvl="1"/>
            <a:r>
              <a:rPr lang="en-US" dirty="0"/>
              <a:t>Tell God that you are sorry for when you did not follow His rules</a:t>
            </a:r>
          </a:p>
          <a:p>
            <a:pPr lvl="1"/>
            <a:r>
              <a:rPr lang="en-US" dirty="0"/>
              <a:t>Say that you love Him, and ask Him to help you to keep doing what is good</a:t>
            </a:r>
          </a:p>
        </p:txBody>
      </p:sp>
      <p:pic>
        <p:nvPicPr>
          <p:cNvPr id="9218" name="Picture 2" descr="Image result for gold chalice border">
            <a:extLst>
              <a:ext uri="{FF2B5EF4-FFF2-40B4-BE49-F238E27FC236}">
                <a16:creationId xmlns:a16="http://schemas.microsoft.com/office/drawing/2014/main" id="{8E789A9B-97AF-FA2A-FBBB-5291B0EFAEF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32637"/>
            <a:ext cx="1487672" cy="1487672"/>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2" descr="Image result for gold chalice border">
            <a:extLst>
              <a:ext uri="{FF2B5EF4-FFF2-40B4-BE49-F238E27FC236}">
                <a16:creationId xmlns:a16="http://schemas.microsoft.com/office/drawing/2014/main" id="{7E8F01C6-3FE3-E601-C577-902473CD929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5370328"/>
            <a:ext cx="1487672" cy="1487672"/>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Image result for gold chalice border">
            <a:extLst>
              <a:ext uri="{FF2B5EF4-FFF2-40B4-BE49-F238E27FC236}">
                <a16:creationId xmlns:a16="http://schemas.microsoft.com/office/drawing/2014/main" id="{72861D76-4F30-6BA1-B193-AC0411B4732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04328" y="5370328"/>
            <a:ext cx="1487672" cy="1487672"/>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Image result for gold chalice border">
            <a:extLst>
              <a:ext uri="{FF2B5EF4-FFF2-40B4-BE49-F238E27FC236}">
                <a16:creationId xmlns:a16="http://schemas.microsoft.com/office/drawing/2014/main" id="{D56C2767-2026-63F2-2EC6-75D841DD2D2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04328" y="0"/>
            <a:ext cx="1487672" cy="1487672"/>
          </a:xfrm>
          <a:prstGeom prst="rect">
            <a:avLst/>
          </a:prstGeom>
          <a:noFill/>
          <a:extLst>
            <a:ext uri="{909E8E84-426E-40DD-AFC4-6F175D3DCCD1}">
              <a14:hiddenFill xmlns:a14="http://schemas.microsoft.com/office/drawing/2010/main">
                <a:solidFill>
                  <a:srgbClr val="FFFFFF"/>
                </a:solidFill>
              </a14:hiddenFill>
            </a:ext>
          </a:extLst>
        </p:spPr>
      </p:pic>
      <p:pic>
        <p:nvPicPr>
          <p:cNvPr id="9222" name="Picture 6" descr="Image result for gold chalice border">
            <a:extLst>
              <a:ext uri="{FF2B5EF4-FFF2-40B4-BE49-F238E27FC236}">
                <a16:creationId xmlns:a16="http://schemas.microsoft.com/office/drawing/2014/main" id="{08B80120-9B0F-9AA2-2916-DD1B51DA0980}"/>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b="53596"/>
          <a:stretch/>
        </p:blipFill>
        <p:spPr bwMode="auto">
          <a:xfrm>
            <a:off x="1487672" y="-32637"/>
            <a:ext cx="4608328" cy="614105"/>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descr="Image result for gold chalice border">
            <a:extLst>
              <a:ext uri="{FF2B5EF4-FFF2-40B4-BE49-F238E27FC236}">
                <a16:creationId xmlns:a16="http://schemas.microsoft.com/office/drawing/2014/main" id="{7065957B-7062-856C-2ACA-536A29A26883}"/>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b="53596"/>
          <a:stretch/>
        </p:blipFill>
        <p:spPr bwMode="auto">
          <a:xfrm>
            <a:off x="6096000" y="-32637"/>
            <a:ext cx="4608328" cy="614105"/>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6" descr="Image result for gold chalice border">
            <a:extLst>
              <a:ext uri="{FF2B5EF4-FFF2-40B4-BE49-F238E27FC236}">
                <a16:creationId xmlns:a16="http://schemas.microsoft.com/office/drawing/2014/main" id="{974323DC-0513-9BCF-0752-49AA8B310955}"/>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b="53596"/>
          <a:stretch/>
        </p:blipFill>
        <p:spPr bwMode="auto">
          <a:xfrm>
            <a:off x="1487672" y="6243895"/>
            <a:ext cx="4608328" cy="614105"/>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6" descr="Image result for gold chalice border">
            <a:extLst>
              <a:ext uri="{FF2B5EF4-FFF2-40B4-BE49-F238E27FC236}">
                <a16:creationId xmlns:a16="http://schemas.microsoft.com/office/drawing/2014/main" id="{DE47DB3C-CD16-B300-60E4-DE5D40D1845F}"/>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b="53596"/>
          <a:stretch/>
        </p:blipFill>
        <p:spPr bwMode="auto">
          <a:xfrm>
            <a:off x="6096000" y="6243895"/>
            <a:ext cx="4608328" cy="614105"/>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a:extLst>
              <a:ext uri="{FF2B5EF4-FFF2-40B4-BE49-F238E27FC236}">
                <a16:creationId xmlns:a16="http://schemas.microsoft.com/office/drawing/2014/main" id="{5893A41D-E299-FC86-6FCE-B86570E6BF88}"/>
              </a:ext>
            </a:extLst>
          </p:cNvPr>
          <p:cNvPicPr>
            <a:picLocks noChangeAspect="1"/>
          </p:cNvPicPr>
          <p:nvPr/>
        </p:nvPicPr>
        <p:blipFill>
          <a:blip r:embed="rId4">
            <a:duotone>
              <a:schemeClr val="accent6">
                <a:shade val="45000"/>
                <a:satMod val="135000"/>
              </a:schemeClr>
              <a:prstClr val="white"/>
            </a:duotone>
            <a:extLst>
              <a:ext uri="{28A0092B-C50C-407E-A947-70E740481C1C}">
                <a14:useLocalDpi xmlns:a14="http://schemas.microsoft.com/office/drawing/2010/main" val="0"/>
              </a:ext>
            </a:extLst>
          </a:blip>
          <a:srcRect l="7209" r="5482" b="6900"/>
          <a:stretch/>
        </p:blipFill>
        <p:spPr>
          <a:xfrm>
            <a:off x="8218968" y="2469336"/>
            <a:ext cx="2328530" cy="3785887"/>
          </a:xfrm>
          <a:prstGeom prst="rect">
            <a:avLst/>
          </a:prstGeom>
        </p:spPr>
      </p:pic>
    </p:spTree>
    <p:extLst>
      <p:ext uri="{BB962C8B-B14F-4D97-AF65-F5344CB8AC3E}">
        <p14:creationId xmlns:p14="http://schemas.microsoft.com/office/powerpoint/2010/main" val="226235440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351AD9-A001-EBB8-34CD-C709258D2A62}"/>
              </a:ext>
            </a:extLst>
          </p:cNvPr>
          <p:cNvSpPr>
            <a:spLocks noGrp="1"/>
          </p:cNvSpPr>
          <p:nvPr>
            <p:ph type="title"/>
          </p:nvPr>
        </p:nvSpPr>
        <p:spPr/>
        <p:txBody>
          <a:bodyPr>
            <a:normAutofit/>
          </a:bodyPr>
          <a:lstStyle/>
          <a:p>
            <a:r>
              <a:rPr lang="en-US" sz="3200" dirty="0"/>
              <a:t>How do we use prayer to prepare for First Holy Communion? Which prayers should we use, and why?</a:t>
            </a:r>
          </a:p>
        </p:txBody>
      </p:sp>
      <p:sp>
        <p:nvSpPr>
          <p:cNvPr id="3" name="Content Placeholder 2">
            <a:extLst>
              <a:ext uri="{FF2B5EF4-FFF2-40B4-BE49-F238E27FC236}">
                <a16:creationId xmlns:a16="http://schemas.microsoft.com/office/drawing/2014/main" id="{55E52B50-B6D1-F0EA-A00C-4F142D05D772}"/>
              </a:ext>
            </a:extLst>
          </p:cNvPr>
          <p:cNvSpPr>
            <a:spLocks noGrp="1"/>
          </p:cNvSpPr>
          <p:nvPr>
            <p:ph idx="1"/>
          </p:nvPr>
        </p:nvSpPr>
        <p:spPr>
          <a:xfrm>
            <a:off x="1295401" y="2480622"/>
            <a:ext cx="6253715" cy="3492995"/>
          </a:xfrm>
        </p:spPr>
        <p:txBody>
          <a:bodyPr>
            <a:normAutofit fontScale="85000" lnSpcReduction="10000"/>
          </a:bodyPr>
          <a:lstStyle/>
          <a:p>
            <a:r>
              <a:rPr lang="en-US" dirty="0"/>
              <a:t>Say three “Hail Mary” prayers each day</a:t>
            </a:r>
          </a:p>
          <a:p>
            <a:pPr lvl="1"/>
            <a:r>
              <a:rPr lang="en-US" dirty="0"/>
              <a:t>Mother Mary helps us to become closer to her Son</a:t>
            </a:r>
          </a:p>
          <a:p>
            <a:r>
              <a:rPr lang="en-US" dirty="0"/>
              <a:t>Say an “Our Father”</a:t>
            </a:r>
          </a:p>
          <a:p>
            <a:pPr lvl="1"/>
            <a:r>
              <a:rPr lang="en-US" dirty="0"/>
              <a:t>Ask God the Father to “give us this day our daily bread”</a:t>
            </a:r>
          </a:p>
          <a:p>
            <a:pPr lvl="1"/>
            <a:r>
              <a:rPr lang="en-US" dirty="0"/>
              <a:t>Ask Him to help you to lovingly receive the Bread of Heaven</a:t>
            </a:r>
          </a:p>
          <a:p>
            <a:r>
              <a:rPr lang="en-US" dirty="0"/>
              <a:t>Say the “Glory Be”</a:t>
            </a:r>
          </a:p>
          <a:p>
            <a:pPr lvl="1"/>
            <a:r>
              <a:rPr lang="en-US" dirty="0"/>
              <a:t>Thank the Father, the Son, and the Holy Spirit</a:t>
            </a:r>
          </a:p>
          <a:p>
            <a:pPr lvl="1"/>
            <a:r>
              <a:rPr lang="en-US" dirty="0"/>
              <a:t>We receive all of Jesus at Holy Communion. Jesus is God, and He is united with God the Father and God the Holy Spirit </a:t>
            </a:r>
          </a:p>
        </p:txBody>
      </p:sp>
      <p:pic>
        <p:nvPicPr>
          <p:cNvPr id="8194" name="Picture 2" descr="Image result for pearl gem border">
            <a:extLst>
              <a:ext uri="{FF2B5EF4-FFF2-40B4-BE49-F238E27FC236}">
                <a16:creationId xmlns:a16="http://schemas.microsoft.com/office/drawing/2014/main" id="{E3C16BB5-7019-5BFE-4E50-6B741062B845}"/>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82698"/>
          <a:stretch/>
        </p:blipFill>
        <p:spPr bwMode="auto">
          <a:xfrm>
            <a:off x="0" y="0"/>
            <a:ext cx="6096000" cy="787509"/>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2" descr="Image result for pearl gem border">
            <a:extLst>
              <a:ext uri="{FF2B5EF4-FFF2-40B4-BE49-F238E27FC236}">
                <a16:creationId xmlns:a16="http://schemas.microsoft.com/office/drawing/2014/main" id="{6F826250-3432-9F0D-FACE-6C5D0E59428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82698"/>
          <a:stretch/>
        </p:blipFill>
        <p:spPr bwMode="auto">
          <a:xfrm>
            <a:off x="6096000" y="0"/>
            <a:ext cx="6096000" cy="787509"/>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Image result for pearl gem border">
            <a:extLst>
              <a:ext uri="{FF2B5EF4-FFF2-40B4-BE49-F238E27FC236}">
                <a16:creationId xmlns:a16="http://schemas.microsoft.com/office/drawing/2014/main" id="{FCC3653A-5D2E-BFBD-745F-42A28CF0EBC6}"/>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82698"/>
          <a:stretch/>
        </p:blipFill>
        <p:spPr bwMode="auto">
          <a:xfrm>
            <a:off x="0" y="6049926"/>
            <a:ext cx="6096000" cy="787509"/>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Image result for pearl gem border">
            <a:extLst>
              <a:ext uri="{FF2B5EF4-FFF2-40B4-BE49-F238E27FC236}">
                <a16:creationId xmlns:a16="http://schemas.microsoft.com/office/drawing/2014/main" id="{EA21B714-07AB-8816-1C49-04445D92E98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82698"/>
          <a:stretch/>
        </p:blipFill>
        <p:spPr bwMode="auto">
          <a:xfrm>
            <a:off x="6096000" y="6049925"/>
            <a:ext cx="6096000" cy="787509"/>
          </a:xfrm>
          <a:prstGeom prst="rect">
            <a:avLst/>
          </a:prstGeom>
          <a:noFill/>
          <a:extLst>
            <a:ext uri="{909E8E84-426E-40DD-AFC4-6F175D3DCCD1}">
              <a14:hiddenFill xmlns:a14="http://schemas.microsoft.com/office/drawing/2010/main">
                <a:solidFill>
                  <a:srgbClr val="FFFFFF"/>
                </a:solidFill>
              </a14:hiddenFill>
            </a:ext>
          </a:extLst>
        </p:spPr>
      </p:pic>
      <p:pic>
        <p:nvPicPr>
          <p:cNvPr id="8196" name="Picture 4" descr="Image result for gold chalice border">
            <a:extLst>
              <a:ext uri="{FF2B5EF4-FFF2-40B4-BE49-F238E27FC236}">
                <a16:creationId xmlns:a16="http://schemas.microsoft.com/office/drawing/2014/main" id="{B7507894-40AF-66C6-10F5-B3232C349F8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099" y="2834462"/>
            <a:ext cx="1333500" cy="133350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4" descr="Image result for gold chalice border">
            <a:extLst>
              <a:ext uri="{FF2B5EF4-FFF2-40B4-BE49-F238E27FC236}">
                <a16:creationId xmlns:a16="http://schemas.microsoft.com/office/drawing/2014/main" id="{80585551-56E4-579B-431B-876A141BCDD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896598" y="2751967"/>
            <a:ext cx="1333500" cy="1333500"/>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6096F39A-94C2-0014-693B-923510261784}"/>
              </a:ext>
            </a:extLst>
          </p:cNvPr>
          <p:cNvPicPr>
            <a:picLocks noChangeAspect="1"/>
          </p:cNvPicPr>
          <p:nvPr/>
        </p:nvPicPr>
        <p:blipFill>
          <a:blip r:embed="rId4">
            <a:extLst>
              <a:ext uri="{28A0092B-C50C-407E-A947-70E740481C1C}">
                <a14:useLocalDpi xmlns:a14="http://schemas.microsoft.com/office/drawing/2010/main" val="0"/>
              </a:ext>
            </a:extLst>
          </a:blip>
          <a:srcRect l="5376" t="3086" r="6050" b="16050"/>
          <a:stretch/>
        </p:blipFill>
        <p:spPr>
          <a:xfrm>
            <a:off x="7979734" y="2480622"/>
            <a:ext cx="2328531" cy="3643730"/>
          </a:xfrm>
          <a:prstGeom prst="rect">
            <a:avLst/>
          </a:prstGeom>
        </p:spPr>
      </p:pic>
    </p:spTree>
    <p:extLst>
      <p:ext uri="{BB962C8B-B14F-4D97-AF65-F5344CB8AC3E}">
        <p14:creationId xmlns:p14="http://schemas.microsoft.com/office/powerpoint/2010/main" val="134976533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8C7D4E-BEDF-51FD-2F35-E5B5B44A8884}"/>
              </a:ext>
            </a:extLst>
          </p:cNvPr>
          <p:cNvSpPr>
            <a:spLocks noGrp="1"/>
          </p:cNvSpPr>
          <p:nvPr>
            <p:ph type="title"/>
          </p:nvPr>
        </p:nvSpPr>
        <p:spPr/>
        <p:txBody>
          <a:bodyPr>
            <a:normAutofit/>
          </a:bodyPr>
          <a:lstStyle/>
          <a:p>
            <a:r>
              <a:rPr lang="en-US" sz="3400" dirty="0"/>
              <a:t>What is the difference between spiritual communion and sacramental Holy Communion?</a:t>
            </a:r>
          </a:p>
        </p:txBody>
      </p:sp>
      <p:sp>
        <p:nvSpPr>
          <p:cNvPr id="3" name="Content Placeholder 2">
            <a:extLst>
              <a:ext uri="{FF2B5EF4-FFF2-40B4-BE49-F238E27FC236}">
                <a16:creationId xmlns:a16="http://schemas.microsoft.com/office/drawing/2014/main" id="{9B5CF980-A4EB-7DAC-E626-36FE35C760D6}"/>
              </a:ext>
            </a:extLst>
          </p:cNvPr>
          <p:cNvSpPr>
            <a:spLocks noGrp="1"/>
          </p:cNvSpPr>
          <p:nvPr>
            <p:ph idx="1"/>
          </p:nvPr>
        </p:nvSpPr>
        <p:spPr>
          <a:xfrm>
            <a:off x="2304607" y="2556931"/>
            <a:ext cx="7582785" cy="3790705"/>
          </a:xfrm>
        </p:spPr>
        <p:txBody>
          <a:bodyPr>
            <a:normAutofit lnSpcReduction="10000"/>
          </a:bodyPr>
          <a:lstStyle/>
          <a:p>
            <a:r>
              <a:rPr lang="en-US" dirty="0"/>
              <a:t>Spiritual act of communion</a:t>
            </a:r>
          </a:p>
          <a:p>
            <a:pPr lvl="1"/>
            <a:r>
              <a:rPr lang="en-US" dirty="0"/>
              <a:t>Short prayer to say at any time</a:t>
            </a:r>
          </a:p>
          <a:p>
            <a:pPr lvl="1"/>
            <a:r>
              <a:rPr lang="en-US" dirty="0"/>
              <a:t>Ask Jesus to come into your heart</a:t>
            </a:r>
          </a:p>
          <a:p>
            <a:pPr lvl="2"/>
            <a:r>
              <a:rPr lang="en-US" dirty="0"/>
              <a:t>Prepare to receive Jesus’ Heart</a:t>
            </a:r>
          </a:p>
          <a:p>
            <a:r>
              <a:rPr lang="en-US" dirty="0"/>
              <a:t>Sacramental Holy Communion</a:t>
            </a:r>
          </a:p>
          <a:p>
            <a:pPr lvl="1"/>
            <a:r>
              <a:rPr lang="en-US" dirty="0"/>
              <a:t>Received at special times, such as at Holy Mass</a:t>
            </a:r>
          </a:p>
          <a:p>
            <a:pPr lvl="1"/>
            <a:r>
              <a:rPr lang="en-US" dirty="0"/>
              <a:t>The greatest form of prayer</a:t>
            </a:r>
          </a:p>
          <a:p>
            <a:pPr lvl="1"/>
            <a:r>
              <a:rPr lang="en-US" dirty="0"/>
              <a:t>Receive the bread changed into Jesus’ Body</a:t>
            </a:r>
          </a:p>
          <a:p>
            <a:pPr lvl="2"/>
            <a:r>
              <a:rPr lang="en-US" dirty="0"/>
              <a:t>Jesus comes into our hearts most fully</a:t>
            </a:r>
          </a:p>
        </p:txBody>
      </p:sp>
      <p:pic>
        <p:nvPicPr>
          <p:cNvPr id="7170" name="Picture 2" descr="Image result for pearl gem border">
            <a:extLst>
              <a:ext uri="{FF2B5EF4-FFF2-40B4-BE49-F238E27FC236}">
                <a16:creationId xmlns:a16="http://schemas.microsoft.com/office/drawing/2014/main" id="{21C9CD2D-63BA-D90D-C12E-FBE81CA0CD1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7993" b="59258"/>
          <a:stretch/>
        </p:blipFill>
        <p:spPr bwMode="auto">
          <a:xfrm>
            <a:off x="0" y="0"/>
            <a:ext cx="6096000" cy="457200"/>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2" descr="Image result for pearl gem border">
            <a:extLst>
              <a:ext uri="{FF2B5EF4-FFF2-40B4-BE49-F238E27FC236}">
                <a16:creationId xmlns:a16="http://schemas.microsoft.com/office/drawing/2014/main" id="{F934E760-2AEE-E548-E0C9-739032D6E8FC}"/>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7993" b="59258"/>
          <a:stretch/>
        </p:blipFill>
        <p:spPr bwMode="auto">
          <a:xfrm>
            <a:off x="6096000" y="0"/>
            <a:ext cx="6096000" cy="45720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Image result for pearl gem border">
            <a:extLst>
              <a:ext uri="{FF2B5EF4-FFF2-40B4-BE49-F238E27FC236}">
                <a16:creationId xmlns:a16="http://schemas.microsoft.com/office/drawing/2014/main" id="{1F8267F1-ADBE-2892-B438-F6DB818A9F2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7993" b="59258"/>
          <a:stretch/>
        </p:blipFill>
        <p:spPr bwMode="auto">
          <a:xfrm>
            <a:off x="0" y="6347636"/>
            <a:ext cx="6096000" cy="45720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Image result for pearl gem border">
            <a:extLst>
              <a:ext uri="{FF2B5EF4-FFF2-40B4-BE49-F238E27FC236}">
                <a16:creationId xmlns:a16="http://schemas.microsoft.com/office/drawing/2014/main" id="{4AC28964-0ADF-77B7-63E7-05FD5A71E737}"/>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7993" b="59258"/>
          <a:stretch/>
        </p:blipFill>
        <p:spPr bwMode="auto">
          <a:xfrm>
            <a:off x="6096000" y="6347636"/>
            <a:ext cx="6096000" cy="457200"/>
          </a:xfrm>
          <a:prstGeom prst="rect">
            <a:avLst/>
          </a:prstGeom>
          <a:noFill/>
          <a:extLst>
            <a:ext uri="{909E8E84-426E-40DD-AFC4-6F175D3DCCD1}">
              <a14:hiddenFill xmlns:a14="http://schemas.microsoft.com/office/drawing/2010/main">
                <a:solidFill>
                  <a:srgbClr val="FFFFFF"/>
                </a:solidFill>
              </a14:hiddenFill>
            </a:ext>
          </a:extLst>
        </p:spPr>
      </p:pic>
      <p:pic>
        <p:nvPicPr>
          <p:cNvPr id="7174" name="Picture 6" descr="Image result for eucharist stained glass">
            <a:extLst>
              <a:ext uri="{FF2B5EF4-FFF2-40B4-BE49-F238E27FC236}">
                <a16:creationId xmlns:a16="http://schemas.microsoft.com/office/drawing/2014/main" id="{FC3CD0EC-F86E-1B8E-2B9D-BE4A5364F272}"/>
              </a:ext>
            </a:extLst>
          </p:cNvPr>
          <p:cNvPicPr>
            <a:picLocks noChangeAspect="1" noChangeArrowheads="1"/>
          </p:cNvPicPr>
          <p:nvPr/>
        </p:nvPicPr>
        <p:blipFill rotWithShape="1">
          <a:blip r:embed="rId3">
            <a:duotone>
              <a:schemeClr val="accent6">
                <a:shade val="45000"/>
                <a:satMod val="135000"/>
              </a:schemeClr>
              <a:prstClr val="white"/>
            </a:duotone>
            <a:extLst>
              <a:ext uri="{28A0092B-C50C-407E-A947-70E740481C1C}">
                <a14:useLocalDpi xmlns:a14="http://schemas.microsoft.com/office/drawing/2010/main" val="0"/>
              </a:ext>
            </a:extLst>
          </a:blip>
          <a:srcRect l="25745" r="25745"/>
          <a:stretch/>
        </p:blipFill>
        <p:spPr bwMode="auto">
          <a:xfrm>
            <a:off x="10477500" y="457200"/>
            <a:ext cx="1714500" cy="5890436"/>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descr="Image result for eucharist stained glass">
            <a:extLst>
              <a:ext uri="{FF2B5EF4-FFF2-40B4-BE49-F238E27FC236}">
                <a16:creationId xmlns:a16="http://schemas.microsoft.com/office/drawing/2014/main" id="{D3464A42-5DCF-6637-2910-E1D144E1F275}"/>
              </a:ext>
            </a:extLst>
          </p:cNvPr>
          <p:cNvPicPr>
            <a:picLocks noChangeAspect="1" noChangeArrowheads="1"/>
          </p:cNvPicPr>
          <p:nvPr/>
        </p:nvPicPr>
        <p:blipFill rotWithShape="1">
          <a:blip r:embed="rId3">
            <a:duotone>
              <a:schemeClr val="accent6">
                <a:shade val="45000"/>
                <a:satMod val="135000"/>
              </a:schemeClr>
              <a:prstClr val="white"/>
            </a:duotone>
            <a:extLst>
              <a:ext uri="{28A0092B-C50C-407E-A947-70E740481C1C}">
                <a14:useLocalDpi xmlns:a14="http://schemas.microsoft.com/office/drawing/2010/main" val="0"/>
              </a:ext>
            </a:extLst>
          </a:blip>
          <a:srcRect l="25745" r="25745"/>
          <a:stretch/>
        </p:blipFill>
        <p:spPr bwMode="auto">
          <a:xfrm>
            <a:off x="0" y="483782"/>
            <a:ext cx="1714500" cy="5890436"/>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a:extLst>
              <a:ext uri="{FF2B5EF4-FFF2-40B4-BE49-F238E27FC236}">
                <a16:creationId xmlns:a16="http://schemas.microsoft.com/office/drawing/2014/main" id="{B0D6AB4C-CD06-CB0A-0028-D6C20DBBE024}"/>
              </a:ext>
            </a:extLst>
          </p:cNvPr>
          <p:cNvPicPr>
            <a:picLocks noChangeAspect="1"/>
          </p:cNvPicPr>
          <p:nvPr/>
        </p:nvPicPr>
        <p:blipFill>
          <a:blip r:embed="rId4">
            <a:duotone>
              <a:schemeClr val="accent6">
                <a:shade val="45000"/>
                <a:satMod val="135000"/>
              </a:schemeClr>
              <a:prstClr val="white"/>
            </a:duotone>
            <a:extLst>
              <a:ext uri="{28A0092B-C50C-407E-A947-70E740481C1C}">
                <a14:useLocalDpi xmlns:a14="http://schemas.microsoft.com/office/drawing/2010/main" val="0"/>
              </a:ext>
            </a:extLst>
          </a:blip>
          <a:srcRect l="10058" r="11132" b="6507"/>
          <a:stretch/>
        </p:blipFill>
        <p:spPr>
          <a:xfrm>
            <a:off x="7851210" y="2711265"/>
            <a:ext cx="2585580" cy="3482036"/>
          </a:xfrm>
          <a:prstGeom prst="rect">
            <a:avLst/>
          </a:prstGeom>
        </p:spPr>
      </p:pic>
    </p:spTree>
    <p:extLst>
      <p:ext uri="{BB962C8B-B14F-4D97-AF65-F5344CB8AC3E}">
        <p14:creationId xmlns:p14="http://schemas.microsoft.com/office/powerpoint/2010/main" val="363176762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descr="Ruby Red Lace Border Clipart | Custom-Designed Illustrations ~ Creative ...">
            <a:extLst>
              <a:ext uri="{FF2B5EF4-FFF2-40B4-BE49-F238E27FC236}">
                <a16:creationId xmlns:a16="http://schemas.microsoft.com/office/drawing/2014/main" id="{F15EBFDD-3D0E-0324-0F9A-C8D29F40AE83}"/>
              </a:ext>
            </a:extLst>
          </p:cNvPr>
          <p:cNvPicPr>
            <a:picLocks noChangeAspect="1" noChangeArrowheads="1"/>
          </p:cNvPicPr>
          <p:nvPr/>
        </p:nvPicPr>
        <p:blipFill rotWithShape="1">
          <a:blip r:embed="rId2">
            <a:duotone>
              <a:schemeClr val="accent6">
                <a:shade val="45000"/>
                <a:satMod val="135000"/>
              </a:schemeClr>
              <a:prstClr val="white"/>
            </a:duotone>
            <a:extLst>
              <a:ext uri="{28A0092B-C50C-407E-A947-70E740481C1C}">
                <a14:useLocalDpi xmlns:a14="http://schemas.microsoft.com/office/drawing/2010/main" val="0"/>
              </a:ext>
            </a:extLst>
          </a:blip>
          <a:srcRect l="47383" r="40350" b="10301"/>
          <a:stretch/>
        </p:blipFill>
        <p:spPr bwMode="auto">
          <a:xfrm rot="5400000" flipH="1">
            <a:off x="9067340" y="-2033055"/>
            <a:ext cx="1063257" cy="5186063"/>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FBBA4416-18E9-3C74-C0E5-01D3EEEC4C1E}"/>
              </a:ext>
            </a:extLst>
          </p:cNvPr>
          <p:cNvSpPr>
            <a:spLocks noGrp="1"/>
          </p:cNvSpPr>
          <p:nvPr>
            <p:ph type="title"/>
          </p:nvPr>
        </p:nvSpPr>
        <p:spPr/>
        <p:txBody>
          <a:bodyPr>
            <a:normAutofit/>
          </a:bodyPr>
          <a:lstStyle/>
          <a:p>
            <a:r>
              <a:rPr lang="en-US" sz="3200" dirty="0"/>
              <a:t>What is a spiritual communion prayer that we may say in preparation for the reception of Holy Communion? </a:t>
            </a:r>
          </a:p>
        </p:txBody>
      </p:sp>
      <p:sp>
        <p:nvSpPr>
          <p:cNvPr id="3" name="Content Placeholder 2">
            <a:extLst>
              <a:ext uri="{FF2B5EF4-FFF2-40B4-BE49-F238E27FC236}">
                <a16:creationId xmlns:a16="http://schemas.microsoft.com/office/drawing/2014/main" id="{F0F7D165-FBDC-8749-B91D-4EA5E8CB9BA2}"/>
              </a:ext>
            </a:extLst>
          </p:cNvPr>
          <p:cNvSpPr>
            <a:spLocks noGrp="1"/>
          </p:cNvSpPr>
          <p:nvPr>
            <p:ph idx="1"/>
          </p:nvPr>
        </p:nvSpPr>
        <p:spPr>
          <a:xfrm>
            <a:off x="1267079" y="2493138"/>
            <a:ext cx="6452158" cy="3492992"/>
          </a:xfrm>
        </p:spPr>
        <p:txBody>
          <a:bodyPr>
            <a:normAutofit/>
          </a:bodyPr>
          <a:lstStyle/>
          <a:p>
            <a:pPr marL="0" indent="0">
              <a:buNone/>
            </a:pPr>
            <a:r>
              <a:rPr lang="en-US" dirty="0"/>
              <a:t>“My Jesus, I believe You are in the Most Blessed Sacrament. Come into my heart. I embrace You.”</a:t>
            </a:r>
          </a:p>
          <a:p>
            <a:r>
              <a:rPr lang="en-US" dirty="0"/>
              <a:t>Jesus is really in the Holy Eucharist</a:t>
            </a:r>
          </a:p>
          <a:p>
            <a:r>
              <a:rPr lang="en-US" dirty="0"/>
              <a:t>Jesus comes to be with us in our hearts</a:t>
            </a:r>
          </a:p>
          <a:p>
            <a:r>
              <a:rPr lang="en-US" dirty="0"/>
              <a:t>Jesus is always with us to help us</a:t>
            </a:r>
          </a:p>
          <a:p>
            <a:r>
              <a:rPr lang="en-US" dirty="0"/>
              <a:t>Jesus’ love never ends</a:t>
            </a:r>
          </a:p>
        </p:txBody>
      </p:sp>
      <p:pic>
        <p:nvPicPr>
          <p:cNvPr id="6146" name="Picture 2" descr="Image result for gold gem border">
            <a:extLst>
              <a:ext uri="{FF2B5EF4-FFF2-40B4-BE49-F238E27FC236}">
                <a16:creationId xmlns:a16="http://schemas.microsoft.com/office/drawing/2014/main" id="{7161224C-DE54-F482-891A-C1DB62D8905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4321" r="84289" b="20000"/>
          <a:stretch/>
        </p:blipFill>
        <p:spPr bwMode="auto">
          <a:xfrm>
            <a:off x="-1" y="33865"/>
            <a:ext cx="1224263" cy="6824135"/>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2" descr="Image result for gold gem border">
            <a:extLst>
              <a:ext uri="{FF2B5EF4-FFF2-40B4-BE49-F238E27FC236}">
                <a16:creationId xmlns:a16="http://schemas.microsoft.com/office/drawing/2014/main" id="{04A6E0D9-7962-935A-5C83-A694AFB0068A}"/>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4321" r="84289" b="20000"/>
          <a:stretch/>
        </p:blipFill>
        <p:spPr bwMode="auto">
          <a:xfrm flipH="1">
            <a:off x="10967737" y="0"/>
            <a:ext cx="1224263" cy="6824135"/>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Ruby Red Lace Border Clipart | Custom-Designed Illustrations ~ Creative ...">
            <a:extLst>
              <a:ext uri="{FF2B5EF4-FFF2-40B4-BE49-F238E27FC236}">
                <a16:creationId xmlns:a16="http://schemas.microsoft.com/office/drawing/2014/main" id="{7959525B-7558-B89C-2B0C-83F523E39BF4}"/>
              </a:ext>
            </a:extLst>
          </p:cNvPr>
          <p:cNvPicPr>
            <a:picLocks noChangeAspect="1" noChangeArrowheads="1"/>
          </p:cNvPicPr>
          <p:nvPr/>
        </p:nvPicPr>
        <p:blipFill rotWithShape="1">
          <a:blip r:embed="rId2">
            <a:duotone>
              <a:schemeClr val="accent6">
                <a:shade val="45000"/>
                <a:satMod val="135000"/>
              </a:schemeClr>
              <a:prstClr val="white"/>
            </a:duotone>
            <a:extLst>
              <a:ext uri="{28A0092B-C50C-407E-A947-70E740481C1C}">
                <a14:useLocalDpi xmlns:a14="http://schemas.microsoft.com/office/drawing/2010/main" val="0"/>
              </a:ext>
            </a:extLst>
          </a:blip>
          <a:srcRect l="47383" r="40350"/>
          <a:stretch/>
        </p:blipFill>
        <p:spPr bwMode="auto">
          <a:xfrm rot="16200000">
            <a:off x="3583471" y="-2325344"/>
            <a:ext cx="1063257" cy="5781675"/>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4E6E00AA-1141-7D96-9C18-6FCB1D685549}"/>
              </a:ext>
            </a:extLst>
          </p:cNvPr>
          <p:cNvPicPr>
            <a:picLocks noChangeAspect="1"/>
          </p:cNvPicPr>
          <p:nvPr/>
        </p:nvPicPr>
        <p:blipFill>
          <a:blip r:embed="rId4">
            <a:duotone>
              <a:schemeClr val="accent6">
                <a:shade val="45000"/>
                <a:satMod val="135000"/>
              </a:schemeClr>
              <a:prstClr val="white"/>
            </a:duotone>
            <a:extLst>
              <a:ext uri="{28A0092B-C50C-407E-A947-70E740481C1C}">
                <a14:useLocalDpi xmlns:a14="http://schemas.microsoft.com/office/drawing/2010/main" val="0"/>
              </a:ext>
            </a:extLst>
          </a:blip>
          <a:stretch>
            <a:fillRect/>
          </a:stretch>
        </p:blipFill>
        <p:spPr>
          <a:xfrm>
            <a:off x="7762054" y="2651375"/>
            <a:ext cx="2899289" cy="3334755"/>
          </a:xfrm>
          <a:prstGeom prst="rect">
            <a:avLst/>
          </a:prstGeom>
        </p:spPr>
      </p:pic>
    </p:spTree>
    <p:extLst>
      <p:ext uri="{BB962C8B-B14F-4D97-AF65-F5344CB8AC3E}">
        <p14:creationId xmlns:p14="http://schemas.microsoft.com/office/powerpoint/2010/main" val="390208996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BCE16C-D116-A5AF-5512-A2FC35E977A9}"/>
              </a:ext>
            </a:extLst>
          </p:cNvPr>
          <p:cNvSpPr>
            <a:spLocks noGrp="1"/>
          </p:cNvSpPr>
          <p:nvPr>
            <p:ph type="title"/>
          </p:nvPr>
        </p:nvSpPr>
        <p:spPr/>
        <p:txBody>
          <a:bodyPr>
            <a:normAutofit fontScale="90000"/>
          </a:bodyPr>
          <a:lstStyle/>
          <a:p>
            <a:r>
              <a:rPr lang="en-US" dirty="0"/>
              <a:t>What are our First Holy Communion preparation program goals, and how will we fulfill them?</a:t>
            </a:r>
          </a:p>
        </p:txBody>
      </p:sp>
      <p:sp>
        <p:nvSpPr>
          <p:cNvPr id="3" name="Content Placeholder 2">
            <a:extLst>
              <a:ext uri="{FF2B5EF4-FFF2-40B4-BE49-F238E27FC236}">
                <a16:creationId xmlns:a16="http://schemas.microsoft.com/office/drawing/2014/main" id="{F88C0FBB-BD3A-F9ED-B386-65520E435B7F}"/>
              </a:ext>
            </a:extLst>
          </p:cNvPr>
          <p:cNvSpPr>
            <a:spLocks noGrp="1"/>
          </p:cNvSpPr>
          <p:nvPr>
            <p:ph idx="1"/>
          </p:nvPr>
        </p:nvSpPr>
        <p:spPr>
          <a:xfrm>
            <a:off x="1295401" y="2556932"/>
            <a:ext cx="6306878" cy="3578054"/>
          </a:xfrm>
        </p:spPr>
        <p:txBody>
          <a:bodyPr>
            <a:normAutofit fontScale="92500" lnSpcReduction="10000"/>
          </a:bodyPr>
          <a:lstStyle/>
          <a:p>
            <a:r>
              <a:rPr lang="en-US" dirty="0"/>
              <a:t>Grow in friendship with Jesus together</a:t>
            </a:r>
          </a:p>
          <a:p>
            <a:r>
              <a:rPr lang="en-US" dirty="0"/>
              <a:t>Love Jesus with joy</a:t>
            </a:r>
          </a:p>
          <a:p>
            <a:pPr lvl="1"/>
            <a:r>
              <a:rPr lang="en-US" dirty="0"/>
              <a:t>Holy Mass</a:t>
            </a:r>
          </a:p>
          <a:p>
            <a:pPr lvl="1"/>
            <a:r>
              <a:rPr lang="en-US" dirty="0"/>
              <a:t>Eucharistic Adoration</a:t>
            </a:r>
          </a:p>
          <a:p>
            <a:pPr lvl="1"/>
            <a:r>
              <a:rPr lang="en-US" dirty="0"/>
              <a:t>Praying with sacramentals</a:t>
            </a:r>
          </a:p>
          <a:p>
            <a:pPr lvl="1"/>
            <a:r>
              <a:rPr lang="en-US" dirty="0"/>
              <a:t>Prayer buddy initiative</a:t>
            </a:r>
          </a:p>
          <a:p>
            <a:pPr lvl="1"/>
            <a:r>
              <a:rPr lang="en-US" dirty="0"/>
              <a:t>Special devotions:</a:t>
            </a:r>
          </a:p>
          <a:p>
            <a:pPr lvl="2"/>
            <a:r>
              <a:rPr lang="en-US" dirty="0"/>
              <a:t>Sacred Heart enthronement</a:t>
            </a:r>
          </a:p>
          <a:p>
            <a:pPr lvl="2"/>
            <a:r>
              <a:rPr lang="en-US" dirty="0"/>
              <a:t>Total consecration to Jesus through Mary</a:t>
            </a:r>
          </a:p>
        </p:txBody>
      </p:sp>
      <p:pic>
        <p:nvPicPr>
          <p:cNvPr id="4098" name="Picture 2" descr="Image result for gold gem border">
            <a:extLst>
              <a:ext uri="{FF2B5EF4-FFF2-40B4-BE49-F238E27FC236}">
                <a16:creationId xmlns:a16="http://schemas.microsoft.com/office/drawing/2014/main" id="{63E3897D-416B-8618-D1ED-DE5E2F834B51}"/>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2104" b="90460"/>
          <a:stretch/>
        </p:blipFill>
        <p:spPr bwMode="auto">
          <a:xfrm>
            <a:off x="-1" y="0"/>
            <a:ext cx="6096001" cy="563526"/>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Image result for gold gem border">
            <a:extLst>
              <a:ext uri="{FF2B5EF4-FFF2-40B4-BE49-F238E27FC236}">
                <a16:creationId xmlns:a16="http://schemas.microsoft.com/office/drawing/2014/main" id="{E2283675-7A4B-1028-2B6A-B98585FF6C92}"/>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2104" b="90460"/>
          <a:stretch/>
        </p:blipFill>
        <p:spPr bwMode="auto">
          <a:xfrm>
            <a:off x="6096000" y="0"/>
            <a:ext cx="6096001" cy="563526"/>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Image result for gold gem border">
            <a:extLst>
              <a:ext uri="{FF2B5EF4-FFF2-40B4-BE49-F238E27FC236}">
                <a16:creationId xmlns:a16="http://schemas.microsoft.com/office/drawing/2014/main" id="{CCF0BE40-C130-E3B5-EC81-BF2963A48386}"/>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2104" b="90460"/>
          <a:stretch/>
        </p:blipFill>
        <p:spPr bwMode="auto">
          <a:xfrm flipV="1">
            <a:off x="0" y="6294474"/>
            <a:ext cx="6096001" cy="563526"/>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descr="Image result for gold gem border">
            <a:extLst>
              <a:ext uri="{FF2B5EF4-FFF2-40B4-BE49-F238E27FC236}">
                <a16:creationId xmlns:a16="http://schemas.microsoft.com/office/drawing/2014/main" id="{7DB83803-345B-CD00-1E1D-8A4067721FEF}"/>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2104" b="90460"/>
          <a:stretch/>
        </p:blipFill>
        <p:spPr bwMode="auto">
          <a:xfrm flipV="1">
            <a:off x="6096000" y="6285810"/>
            <a:ext cx="6096001" cy="563526"/>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Image result for eucharist stained glass">
            <a:extLst>
              <a:ext uri="{FF2B5EF4-FFF2-40B4-BE49-F238E27FC236}">
                <a16:creationId xmlns:a16="http://schemas.microsoft.com/office/drawing/2014/main" id="{6F56E3DF-B3F5-6628-B624-EC6DCC86F1BF}"/>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7520" t="6279" r="6434" b="10000"/>
          <a:stretch/>
        </p:blipFill>
        <p:spPr bwMode="auto">
          <a:xfrm>
            <a:off x="0" y="2556932"/>
            <a:ext cx="1263428" cy="1536603"/>
          </a:xfrm>
          <a:prstGeom prst="ellipse">
            <a:avLst/>
          </a:prstGeom>
          <a:noFill/>
          <a:extLst>
            <a:ext uri="{909E8E84-426E-40DD-AFC4-6F175D3DCCD1}">
              <a14:hiddenFill xmlns:a14="http://schemas.microsoft.com/office/drawing/2010/main">
                <a:solidFill>
                  <a:srgbClr val="FFFFFF"/>
                </a:solidFill>
              </a14:hiddenFill>
            </a:ext>
          </a:extLst>
        </p:spPr>
      </p:pic>
      <p:pic>
        <p:nvPicPr>
          <p:cNvPr id="9" name="Picture 4" descr="Image result for eucharist stained glass">
            <a:extLst>
              <a:ext uri="{FF2B5EF4-FFF2-40B4-BE49-F238E27FC236}">
                <a16:creationId xmlns:a16="http://schemas.microsoft.com/office/drawing/2014/main" id="{077F173B-25C4-3CEC-A39D-C2CBB68A0C5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7520" t="6279" r="6434" b="10000"/>
          <a:stretch/>
        </p:blipFill>
        <p:spPr bwMode="auto">
          <a:xfrm>
            <a:off x="10928572" y="2556932"/>
            <a:ext cx="1263428" cy="1536603"/>
          </a:xfrm>
          <a:prstGeom prst="ellipse">
            <a:avLst/>
          </a:prstGeom>
          <a:noFill/>
          <a:extLst>
            <a:ext uri="{909E8E84-426E-40DD-AFC4-6F175D3DCCD1}">
              <a14:hiddenFill xmlns:a14="http://schemas.microsoft.com/office/drawing/2010/main">
                <a:solidFill>
                  <a:srgbClr val="FFFFFF"/>
                </a:solidFill>
              </a14:hiddenFill>
            </a:ext>
          </a:extLst>
        </p:spPr>
      </p:pic>
      <p:pic>
        <p:nvPicPr>
          <p:cNvPr id="4102" name="Picture 6" descr="Image result for eucharist stained glass">
            <a:extLst>
              <a:ext uri="{FF2B5EF4-FFF2-40B4-BE49-F238E27FC236}">
                <a16:creationId xmlns:a16="http://schemas.microsoft.com/office/drawing/2014/main" id="{980B72CD-6E9F-AEB3-F477-9B7A1D4E9387}"/>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5118"/>
          <a:stretch/>
        </p:blipFill>
        <p:spPr bwMode="auto">
          <a:xfrm>
            <a:off x="8086724" y="2569142"/>
            <a:ext cx="2357402" cy="364125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9626781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7687D7-E27D-86B7-11C9-5B836A1E5139}"/>
              </a:ext>
            </a:extLst>
          </p:cNvPr>
          <p:cNvSpPr>
            <a:spLocks noGrp="1"/>
          </p:cNvSpPr>
          <p:nvPr>
            <p:ph type="title"/>
          </p:nvPr>
        </p:nvSpPr>
        <p:spPr/>
        <p:txBody>
          <a:bodyPr>
            <a:normAutofit fontScale="90000"/>
          </a:bodyPr>
          <a:lstStyle/>
          <a:p>
            <a:r>
              <a:rPr lang="en-US" dirty="0"/>
              <a:t>Who are our program patron saints, our heavenly “First Holy Communion friends”? (1)</a:t>
            </a:r>
          </a:p>
        </p:txBody>
      </p:sp>
      <p:sp>
        <p:nvSpPr>
          <p:cNvPr id="3" name="Content Placeholder 2">
            <a:extLst>
              <a:ext uri="{FF2B5EF4-FFF2-40B4-BE49-F238E27FC236}">
                <a16:creationId xmlns:a16="http://schemas.microsoft.com/office/drawing/2014/main" id="{BBB64880-18BB-286D-B7D9-7DCB7E27AED2}"/>
              </a:ext>
            </a:extLst>
          </p:cNvPr>
          <p:cNvSpPr>
            <a:spLocks noGrp="1"/>
          </p:cNvSpPr>
          <p:nvPr>
            <p:ph idx="1"/>
          </p:nvPr>
        </p:nvSpPr>
        <p:spPr>
          <a:xfrm>
            <a:off x="776176" y="2556931"/>
            <a:ext cx="7410893" cy="3663116"/>
          </a:xfrm>
        </p:spPr>
        <p:txBody>
          <a:bodyPr>
            <a:normAutofit/>
          </a:bodyPr>
          <a:lstStyle/>
          <a:p>
            <a:r>
              <a:rPr lang="en-US" sz="2000" dirty="0"/>
              <a:t>Our Lady of the Blessed Sacrament</a:t>
            </a:r>
          </a:p>
          <a:p>
            <a:pPr lvl="1"/>
            <a:r>
              <a:rPr lang="en-US" dirty="0"/>
              <a:t>A title for Mother Mary</a:t>
            </a:r>
          </a:p>
          <a:p>
            <a:pPr lvl="1"/>
            <a:r>
              <a:rPr lang="en-US" dirty="0"/>
              <a:t>We receive Jesus in the Holy Eucharist</a:t>
            </a:r>
          </a:p>
          <a:p>
            <a:pPr lvl="1"/>
            <a:r>
              <a:rPr lang="en-US" dirty="0"/>
              <a:t>Mother Mary is “Mother of the Most Holy Eucharist,” because she is the Mother of Jesus</a:t>
            </a:r>
          </a:p>
          <a:p>
            <a:pPr lvl="1"/>
            <a:r>
              <a:rPr lang="en-US" dirty="0"/>
              <a:t>Mother Mary is our heavenly mother</a:t>
            </a:r>
          </a:p>
          <a:p>
            <a:pPr lvl="1"/>
            <a:r>
              <a:rPr lang="en-US" dirty="0"/>
              <a:t>She prays for us, and is with us at Holy Communion</a:t>
            </a:r>
          </a:p>
          <a:p>
            <a:pPr lvl="1"/>
            <a:r>
              <a:rPr lang="en-US" dirty="0"/>
              <a:t>Mother Mary loves her Son, and she loves us</a:t>
            </a:r>
          </a:p>
          <a:p>
            <a:pPr lvl="1"/>
            <a:endParaRPr lang="en-US" sz="4300" dirty="0"/>
          </a:p>
          <a:p>
            <a:endParaRPr lang="en-US" dirty="0"/>
          </a:p>
        </p:txBody>
      </p:sp>
      <p:pic>
        <p:nvPicPr>
          <p:cNvPr id="5" name="Picture 4">
            <a:extLst>
              <a:ext uri="{FF2B5EF4-FFF2-40B4-BE49-F238E27FC236}">
                <a16:creationId xmlns:a16="http://schemas.microsoft.com/office/drawing/2014/main" id="{9545BEB5-7C56-DF83-282C-FFA6616DA28D}"/>
              </a:ext>
            </a:extLst>
          </p:cNvPr>
          <p:cNvPicPr>
            <a:picLocks noChangeAspect="1"/>
          </p:cNvPicPr>
          <p:nvPr/>
        </p:nvPicPr>
        <p:blipFill rotWithShape="1">
          <a:blip r:embed="rId2">
            <a:extLst>
              <a:ext uri="{28A0092B-C50C-407E-A947-70E740481C1C}">
                <a14:useLocalDpi xmlns:a14="http://schemas.microsoft.com/office/drawing/2010/main" val="0"/>
              </a:ext>
            </a:extLst>
          </a:blip>
          <a:srcRect t="3674" b="13498"/>
          <a:stretch/>
        </p:blipFill>
        <p:spPr>
          <a:xfrm>
            <a:off x="8613697" y="2556931"/>
            <a:ext cx="2009714" cy="3302786"/>
          </a:xfrm>
          <a:prstGeom prst="rect">
            <a:avLst/>
          </a:prstGeom>
        </p:spPr>
      </p:pic>
      <p:pic>
        <p:nvPicPr>
          <p:cNvPr id="3074" name="Picture 2" descr="Image result for gold gem border">
            <a:extLst>
              <a:ext uri="{FF2B5EF4-FFF2-40B4-BE49-F238E27FC236}">
                <a16:creationId xmlns:a16="http://schemas.microsoft.com/office/drawing/2014/main" id="{FD92D87E-91F3-A511-3F83-2AD4BE0C5069}"/>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4833" t="9553" r="7701" b="60217"/>
          <a:stretch/>
        </p:blipFill>
        <p:spPr bwMode="auto">
          <a:xfrm>
            <a:off x="0" y="0"/>
            <a:ext cx="3848986" cy="711199"/>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Image result for gold gem border">
            <a:extLst>
              <a:ext uri="{FF2B5EF4-FFF2-40B4-BE49-F238E27FC236}">
                <a16:creationId xmlns:a16="http://schemas.microsoft.com/office/drawing/2014/main" id="{67FFE532-BDC4-54A8-22D1-E016991967C0}"/>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4833" t="9553" r="7701" b="60217"/>
          <a:stretch/>
        </p:blipFill>
        <p:spPr bwMode="auto">
          <a:xfrm>
            <a:off x="3848986" y="0"/>
            <a:ext cx="3848986" cy="711199"/>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descr="Image result for gold gem border">
            <a:extLst>
              <a:ext uri="{FF2B5EF4-FFF2-40B4-BE49-F238E27FC236}">
                <a16:creationId xmlns:a16="http://schemas.microsoft.com/office/drawing/2014/main" id="{03E926FE-26CB-F74D-0E15-29665741148F}"/>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4833" t="9553" r="7701" b="60217"/>
          <a:stretch/>
        </p:blipFill>
        <p:spPr bwMode="auto">
          <a:xfrm>
            <a:off x="7697972" y="0"/>
            <a:ext cx="3848986" cy="711199"/>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descr="Image result for gold gem border">
            <a:extLst>
              <a:ext uri="{FF2B5EF4-FFF2-40B4-BE49-F238E27FC236}">
                <a16:creationId xmlns:a16="http://schemas.microsoft.com/office/drawing/2014/main" id="{8843AE33-924E-9F5A-BF50-A28F05751A79}"/>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4833" t="9553" r="80508" b="60217"/>
          <a:stretch/>
        </p:blipFill>
        <p:spPr bwMode="auto">
          <a:xfrm>
            <a:off x="11546958" y="-1"/>
            <a:ext cx="645042" cy="711199"/>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Image result for gold gem border">
            <a:extLst>
              <a:ext uri="{FF2B5EF4-FFF2-40B4-BE49-F238E27FC236}">
                <a16:creationId xmlns:a16="http://schemas.microsoft.com/office/drawing/2014/main" id="{189921CF-3A19-16CF-5730-4124F598E6FC}"/>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4833" t="9553" r="7701" b="60217"/>
          <a:stretch/>
        </p:blipFill>
        <p:spPr bwMode="auto">
          <a:xfrm>
            <a:off x="0" y="6146801"/>
            <a:ext cx="3848986" cy="711199"/>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2" descr="Image result for gold gem border">
            <a:extLst>
              <a:ext uri="{FF2B5EF4-FFF2-40B4-BE49-F238E27FC236}">
                <a16:creationId xmlns:a16="http://schemas.microsoft.com/office/drawing/2014/main" id="{D73A2026-C81D-BD70-D0C3-45FEE177E563}"/>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4833" t="9553" r="7701" b="60217"/>
          <a:stretch/>
        </p:blipFill>
        <p:spPr bwMode="auto">
          <a:xfrm>
            <a:off x="3848986" y="6146801"/>
            <a:ext cx="3848986" cy="711199"/>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2" descr="Image result for gold gem border">
            <a:extLst>
              <a:ext uri="{FF2B5EF4-FFF2-40B4-BE49-F238E27FC236}">
                <a16:creationId xmlns:a16="http://schemas.microsoft.com/office/drawing/2014/main" id="{EC3AE3A9-AE84-0E46-4C61-108125F8619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4833" t="9553" r="7701" b="60217"/>
          <a:stretch/>
        </p:blipFill>
        <p:spPr bwMode="auto">
          <a:xfrm>
            <a:off x="7697972" y="6135379"/>
            <a:ext cx="3848986" cy="711199"/>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2" descr="Image result for gold gem border">
            <a:extLst>
              <a:ext uri="{FF2B5EF4-FFF2-40B4-BE49-F238E27FC236}">
                <a16:creationId xmlns:a16="http://schemas.microsoft.com/office/drawing/2014/main" id="{4F0A464D-BA58-A45D-5F4C-4427F51C05BA}"/>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4833" t="9553" r="80508" b="60217"/>
          <a:stretch/>
        </p:blipFill>
        <p:spPr bwMode="auto">
          <a:xfrm>
            <a:off x="11546958" y="6123957"/>
            <a:ext cx="645042" cy="711199"/>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Image result for gold gem border">
            <a:extLst>
              <a:ext uri="{FF2B5EF4-FFF2-40B4-BE49-F238E27FC236}">
                <a16:creationId xmlns:a16="http://schemas.microsoft.com/office/drawing/2014/main" id="{657CBE90-05F4-C307-4D37-86129EADE122}"/>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23378" b="67809"/>
          <a:stretch/>
        </p:blipFill>
        <p:spPr bwMode="auto">
          <a:xfrm rot="16200000">
            <a:off x="-2392622" y="3109136"/>
            <a:ext cx="5435603" cy="639725"/>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4" descr="Image result for gold gem border">
            <a:extLst>
              <a:ext uri="{FF2B5EF4-FFF2-40B4-BE49-F238E27FC236}">
                <a16:creationId xmlns:a16="http://schemas.microsoft.com/office/drawing/2014/main" id="{FF0F4A3D-3CB7-FDBE-2ACD-88E6003DF5D1}"/>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23378" b="67809"/>
          <a:stretch/>
        </p:blipFill>
        <p:spPr bwMode="auto">
          <a:xfrm rot="16200000">
            <a:off x="9154336" y="3072121"/>
            <a:ext cx="5435603" cy="6397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904080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770D29-D965-2ADE-8EE4-2B4036F78C58}"/>
              </a:ext>
            </a:extLst>
          </p:cNvPr>
          <p:cNvSpPr>
            <a:spLocks noGrp="1"/>
          </p:cNvSpPr>
          <p:nvPr>
            <p:ph type="title"/>
          </p:nvPr>
        </p:nvSpPr>
        <p:spPr/>
        <p:txBody>
          <a:bodyPr>
            <a:normAutofit/>
          </a:bodyPr>
          <a:lstStyle/>
          <a:p>
            <a:r>
              <a:rPr lang="en-US" sz="3200" dirty="0"/>
              <a:t>Who are our program patron saints, our heavenly “First Holy Communion friends”? (2)</a:t>
            </a:r>
          </a:p>
        </p:txBody>
      </p:sp>
      <p:sp>
        <p:nvSpPr>
          <p:cNvPr id="3" name="Content Placeholder 2">
            <a:extLst>
              <a:ext uri="{FF2B5EF4-FFF2-40B4-BE49-F238E27FC236}">
                <a16:creationId xmlns:a16="http://schemas.microsoft.com/office/drawing/2014/main" id="{CDAC1DA7-473D-C806-3C82-6E2E8A0F3DA2}"/>
              </a:ext>
            </a:extLst>
          </p:cNvPr>
          <p:cNvSpPr>
            <a:spLocks noGrp="1"/>
          </p:cNvSpPr>
          <p:nvPr>
            <p:ph idx="1"/>
          </p:nvPr>
        </p:nvSpPr>
        <p:spPr>
          <a:xfrm>
            <a:off x="4461134" y="2763282"/>
            <a:ext cx="3269732" cy="3318936"/>
          </a:xfrm>
        </p:spPr>
        <p:txBody>
          <a:bodyPr>
            <a:normAutofit fontScale="55000" lnSpcReduction="20000"/>
          </a:bodyPr>
          <a:lstStyle/>
          <a:p>
            <a:r>
              <a:rPr lang="en-US" sz="4300" dirty="0"/>
              <a:t>Pope St. Pius X</a:t>
            </a:r>
          </a:p>
          <a:p>
            <a:pPr lvl="1"/>
            <a:r>
              <a:rPr lang="en-US" sz="4300" dirty="0"/>
              <a:t>Patron of First Communicants</a:t>
            </a:r>
          </a:p>
          <a:p>
            <a:r>
              <a:rPr lang="en-US" sz="4300" dirty="0"/>
              <a:t>Blessed Imelda </a:t>
            </a:r>
            <a:r>
              <a:rPr lang="en-US" sz="4300" dirty="0" err="1"/>
              <a:t>Lambertini</a:t>
            </a:r>
            <a:endParaRPr lang="en-US" sz="4300" dirty="0"/>
          </a:p>
          <a:p>
            <a:pPr lvl="1"/>
            <a:r>
              <a:rPr lang="en-US" sz="4300" dirty="0"/>
              <a:t>A young person with a special love for the Holy Eucharist</a:t>
            </a:r>
          </a:p>
          <a:p>
            <a:endParaRPr lang="en-US" dirty="0"/>
          </a:p>
        </p:txBody>
      </p:sp>
      <p:pic>
        <p:nvPicPr>
          <p:cNvPr id="5122" name="Picture 2" descr="Image result for gold gem border">
            <a:extLst>
              <a:ext uri="{FF2B5EF4-FFF2-40B4-BE49-F238E27FC236}">
                <a16:creationId xmlns:a16="http://schemas.microsoft.com/office/drawing/2014/main" id="{762CE76E-557F-6F4E-92EF-46C2AFAA70E4}"/>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83436"/>
          <a:stretch/>
        </p:blipFill>
        <p:spPr bwMode="auto">
          <a:xfrm rot="16200000">
            <a:off x="2854844" y="3535325"/>
            <a:ext cx="467832" cy="6177516"/>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2" descr="Image result for gold gem border">
            <a:extLst>
              <a:ext uri="{FF2B5EF4-FFF2-40B4-BE49-F238E27FC236}">
                <a16:creationId xmlns:a16="http://schemas.microsoft.com/office/drawing/2014/main" id="{FBB8F82E-49DC-57C3-AAB3-7C268669E0A1}"/>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83436"/>
          <a:stretch/>
        </p:blipFill>
        <p:spPr bwMode="auto">
          <a:xfrm rot="16200000">
            <a:off x="8869324" y="3535326"/>
            <a:ext cx="467832" cy="6177516"/>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Image result for gold gem border">
            <a:extLst>
              <a:ext uri="{FF2B5EF4-FFF2-40B4-BE49-F238E27FC236}">
                <a16:creationId xmlns:a16="http://schemas.microsoft.com/office/drawing/2014/main" id="{E4A424F7-6167-30BB-7742-0EBE8DD577E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83436"/>
          <a:stretch/>
        </p:blipFill>
        <p:spPr bwMode="auto">
          <a:xfrm rot="16200000">
            <a:off x="2854842" y="-2817826"/>
            <a:ext cx="467832" cy="6177516"/>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Image result for gold gem border">
            <a:extLst>
              <a:ext uri="{FF2B5EF4-FFF2-40B4-BE49-F238E27FC236}">
                <a16:creationId xmlns:a16="http://schemas.microsoft.com/office/drawing/2014/main" id="{805C7383-DCFF-A1F0-C45C-AD8D2C8DCC7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83436"/>
          <a:stretch/>
        </p:blipFill>
        <p:spPr bwMode="auto">
          <a:xfrm rot="16200000">
            <a:off x="8869324" y="-2833975"/>
            <a:ext cx="467832" cy="6177516"/>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descr="Image result for eucharist stained glass">
            <a:extLst>
              <a:ext uri="{FF2B5EF4-FFF2-40B4-BE49-F238E27FC236}">
                <a16:creationId xmlns:a16="http://schemas.microsoft.com/office/drawing/2014/main" id="{F60D45CC-AB8E-A014-5300-31B4878ECD06}"/>
              </a:ext>
            </a:extLst>
          </p:cNvPr>
          <p:cNvPicPr>
            <a:picLocks noChangeAspect="1" noChangeArrowheads="1"/>
          </p:cNvPicPr>
          <p:nvPr/>
        </p:nvPicPr>
        <p:blipFill rotWithShape="1">
          <a:blip r:embed="rId3">
            <a:duotone>
              <a:schemeClr val="accent6">
                <a:shade val="45000"/>
                <a:satMod val="135000"/>
              </a:schemeClr>
              <a:prstClr val="white"/>
            </a:duotone>
            <a:extLst>
              <a:ext uri="{28A0092B-C50C-407E-A947-70E740481C1C}">
                <a14:useLocalDpi xmlns:a14="http://schemas.microsoft.com/office/drawing/2010/main" val="0"/>
              </a:ext>
            </a:extLst>
          </a:blip>
          <a:srcRect l="27093" r="27093"/>
          <a:stretch/>
        </p:blipFill>
        <p:spPr bwMode="auto">
          <a:xfrm>
            <a:off x="0" y="568844"/>
            <a:ext cx="1638300" cy="5821322"/>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4" descr="Image result for eucharist stained glass">
            <a:extLst>
              <a:ext uri="{FF2B5EF4-FFF2-40B4-BE49-F238E27FC236}">
                <a16:creationId xmlns:a16="http://schemas.microsoft.com/office/drawing/2014/main" id="{AFC375AA-D566-BA02-BF63-FBB9080A2041}"/>
              </a:ext>
            </a:extLst>
          </p:cNvPr>
          <p:cNvPicPr>
            <a:picLocks noChangeAspect="1" noChangeArrowheads="1"/>
          </p:cNvPicPr>
          <p:nvPr/>
        </p:nvPicPr>
        <p:blipFill rotWithShape="1">
          <a:blip r:embed="rId3">
            <a:duotone>
              <a:schemeClr val="accent6">
                <a:shade val="45000"/>
                <a:satMod val="135000"/>
              </a:schemeClr>
              <a:prstClr val="white"/>
            </a:duotone>
            <a:extLst>
              <a:ext uri="{28A0092B-C50C-407E-A947-70E740481C1C}">
                <a14:useLocalDpi xmlns:a14="http://schemas.microsoft.com/office/drawing/2010/main" val="0"/>
              </a:ext>
            </a:extLst>
          </a:blip>
          <a:srcRect l="27093" r="27093"/>
          <a:stretch/>
        </p:blipFill>
        <p:spPr bwMode="auto">
          <a:xfrm>
            <a:off x="10553698" y="504849"/>
            <a:ext cx="1638300" cy="5821322"/>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1D419BA8-C5DB-C5DB-6E38-2B363517791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716382" y="2442574"/>
            <a:ext cx="2744751" cy="3791017"/>
          </a:xfrm>
          <a:prstGeom prst="rect">
            <a:avLst/>
          </a:prstGeom>
        </p:spPr>
      </p:pic>
      <p:pic>
        <p:nvPicPr>
          <p:cNvPr id="11" name="Picture 10">
            <a:extLst>
              <a:ext uri="{FF2B5EF4-FFF2-40B4-BE49-F238E27FC236}">
                <a16:creationId xmlns:a16="http://schemas.microsoft.com/office/drawing/2014/main" id="{33C1E6EB-8F1A-C55D-D758-CED226E7AD4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629081" y="2442575"/>
            <a:ext cx="2781300" cy="3791015"/>
          </a:xfrm>
          <a:prstGeom prst="rect">
            <a:avLst/>
          </a:prstGeom>
        </p:spPr>
      </p:pic>
    </p:spTree>
    <p:extLst>
      <p:ext uri="{BB962C8B-B14F-4D97-AF65-F5344CB8AC3E}">
        <p14:creationId xmlns:p14="http://schemas.microsoft.com/office/powerpoint/2010/main" val="265933908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E7685D-8352-8125-8B36-E69D0EFF6EC9}"/>
              </a:ext>
            </a:extLst>
          </p:cNvPr>
          <p:cNvSpPr>
            <a:spLocks noGrp="1"/>
          </p:cNvSpPr>
          <p:nvPr>
            <p:ph type="title"/>
          </p:nvPr>
        </p:nvSpPr>
        <p:spPr/>
        <p:txBody>
          <a:bodyPr>
            <a:normAutofit fontScale="90000"/>
          </a:bodyPr>
          <a:lstStyle/>
          <a:p>
            <a:r>
              <a:rPr lang="en-US" dirty="0"/>
              <a:t>Who are our program patron saints, our heavenly “First Holy Communion friends”? (3)</a:t>
            </a:r>
          </a:p>
        </p:txBody>
      </p:sp>
      <p:sp>
        <p:nvSpPr>
          <p:cNvPr id="3" name="Content Placeholder 2">
            <a:extLst>
              <a:ext uri="{FF2B5EF4-FFF2-40B4-BE49-F238E27FC236}">
                <a16:creationId xmlns:a16="http://schemas.microsoft.com/office/drawing/2014/main" id="{680E4BA2-B547-2469-0370-777002146583}"/>
              </a:ext>
            </a:extLst>
          </p:cNvPr>
          <p:cNvSpPr>
            <a:spLocks noGrp="1"/>
          </p:cNvSpPr>
          <p:nvPr>
            <p:ph idx="1"/>
          </p:nvPr>
        </p:nvSpPr>
        <p:spPr>
          <a:xfrm>
            <a:off x="806302" y="2461239"/>
            <a:ext cx="7487091" cy="3414630"/>
          </a:xfrm>
        </p:spPr>
        <p:txBody>
          <a:bodyPr>
            <a:noAutofit/>
          </a:bodyPr>
          <a:lstStyle/>
          <a:p>
            <a:r>
              <a:rPr lang="en-US" sz="1450" dirty="0"/>
              <a:t>Saint Therese of Lisieux will be our foremost patroness this year besides Mary, Mother of the Holy Eucharist, because she shows us the “Little Way” to Heaven. Saint Therese teaches us that nothing is too small for God, that we can take gradual steps to do all things with great love for God</a:t>
            </a:r>
          </a:p>
          <a:p>
            <a:r>
              <a:rPr lang="en-US" sz="1450" dirty="0"/>
              <a:t>The Little Way is the way of Mother Mary, because Our Lady is the greatest model of how to offer ourselves humbly with love to God. Saint Therese had a beautiful devotion to the Holy Eucharist, which grew from her love of Our Lady. She loved the Child Jesus, welcoming Him into her heart just like Our Lady did. She treasured the things of God in her Heart, every memory of Jesus’ love, much like Mother Mary</a:t>
            </a:r>
          </a:p>
          <a:p>
            <a:r>
              <a:rPr lang="en-US" sz="1450" dirty="0"/>
              <a:t>Saint Therese went to her nearby Eucharistic Adoration chapel during school recess; attended daily Holy Mass with her parents; and participated in Eucharistic processions, throwing rose petals on the ground where the procession would be crossing, as Jesus was carried through the streets in the monstrance, the holder with a small glass covering through which we see the Sacred Host</a:t>
            </a:r>
          </a:p>
        </p:txBody>
      </p:sp>
      <p:pic>
        <p:nvPicPr>
          <p:cNvPr id="4" name="Picture 3">
            <a:extLst>
              <a:ext uri="{FF2B5EF4-FFF2-40B4-BE49-F238E27FC236}">
                <a16:creationId xmlns:a16="http://schemas.microsoft.com/office/drawing/2014/main" id="{BEFEE295-7218-411A-77B0-374ED4988569}"/>
              </a:ext>
            </a:extLst>
          </p:cNvPr>
          <p:cNvPicPr>
            <a:picLocks noChangeAspect="1"/>
          </p:cNvPicPr>
          <p:nvPr/>
        </p:nvPicPr>
        <p:blipFill>
          <a:blip r:embed="rId2"/>
          <a:stretch>
            <a:fillRect/>
          </a:stretch>
        </p:blipFill>
        <p:spPr>
          <a:xfrm>
            <a:off x="8293394" y="2461239"/>
            <a:ext cx="3009900" cy="3667125"/>
          </a:xfrm>
          <a:prstGeom prst="rect">
            <a:avLst/>
          </a:prstGeom>
        </p:spPr>
      </p:pic>
      <p:pic>
        <p:nvPicPr>
          <p:cNvPr id="5" name="Picture 4">
            <a:extLst>
              <a:ext uri="{FF2B5EF4-FFF2-40B4-BE49-F238E27FC236}">
                <a16:creationId xmlns:a16="http://schemas.microsoft.com/office/drawing/2014/main" id="{A724322C-57ED-E0AC-3F67-1D22D6333314}"/>
              </a:ext>
            </a:extLst>
          </p:cNvPr>
          <p:cNvPicPr>
            <a:picLocks noChangeAspect="1"/>
          </p:cNvPicPr>
          <p:nvPr/>
        </p:nvPicPr>
        <p:blipFill>
          <a:blip r:embed="rId3"/>
          <a:srcRect b="83339"/>
          <a:stretch>
            <a:fillRect/>
          </a:stretch>
        </p:blipFill>
        <p:spPr>
          <a:xfrm>
            <a:off x="0" y="0"/>
            <a:ext cx="6096000" cy="982132"/>
          </a:xfrm>
          <a:prstGeom prst="rect">
            <a:avLst/>
          </a:prstGeom>
        </p:spPr>
      </p:pic>
      <p:pic>
        <p:nvPicPr>
          <p:cNvPr id="6" name="Picture 5">
            <a:extLst>
              <a:ext uri="{FF2B5EF4-FFF2-40B4-BE49-F238E27FC236}">
                <a16:creationId xmlns:a16="http://schemas.microsoft.com/office/drawing/2014/main" id="{B8C4EF29-B50B-A5B5-77EA-B3877E666169}"/>
              </a:ext>
            </a:extLst>
          </p:cNvPr>
          <p:cNvPicPr>
            <a:picLocks noChangeAspect="1"/>
          </p:cNvPicPr>
          <p:nvPr/>
        </p:nvPicPr>
        <p:blipFill>
          <a:blip r:embed="rId3"/>
          <a:srcRect b="83339"/>
          <a:stretch>
            <a:fillRect/>
          </a:stretch>
        </p:blipFill>
        <p:spPr>
          <a:xfrm>
            <a:off x="6096000" y="0"/>
            <a:ext cx="6096000" cy="982132"/>
          </a:xfrm>
          <a:prstGeom prst="rect">
            <a:avLst/>
          </a:prstGeom>
        </p:spPr>
      </p:pic>
      <p:pic>
        <p:nvPicPr>
          <p:cNvPr id="7" name="Picture 6">
            <a:extLst>
              <a:ext uri="{FF2B5EF4-FFF2-40B4-BE49-F238E27FC236}">
                <a16:creationId xmlns:a16="http://schemas.microsoft.com/office/drawing/2014/main" id="{5364B0CF-216F-E078-FBDF-FB1C8F2880B5}"/>
              </a:ext>
            </a:extLst>
          </p:cNvPr>
          <p:cNvPicPr>
            <a:picLocks noChangeAspect="1"/>
          </p:cNvPicPr>
          <p:nvPr/>
        </p:nvPicPr>
        <p:blipFill>
          <a:blip r:embed="rId3"/>
          <a:srcRect b="83339"/>
          <a:stretch>
            <a:fillRect/>
          </a:stretch>
        </p:blipFill>
        <p:spPr>
          <a:xfrm>
            <a:off x="0" y="5875868"/>
            <a:ext cx="6096000" cy="982132"/>
          </a:xfrm>
          <a:prstGeom prst="rect">
            <a:avLst/>
          </a:prstGeom>
        </p:spPr>
      </p:pic>
      <p:pic>
        <p:nvPicPr>
          <p:cNvPr id="8" name="Picture 7">
            <a:extLst>
              <a:ext uri="{FF2B5EF4-FFF2-40B4-BE49-F238E27FC236}">
                <a16:creationId xmlns:a16="http://schemas.microsoft.com/office/drawing/2014/main" id="{9063C2FC-BA4C-E52B-433B-DDDB07B55682}"/>
              </a:ext>
            </a:extLst>
          </p:cNvPr>
          <p:cNvPicPr>
            <a:picLocks noChangeAspect="1"/>
          </p:cNvPicPr>
          <p:nvPr/>
        </p:nvPicPr>
        <p:blipFill>
          <a:blip r:embed="rId3"/>
          <a:srcRect b="83339"/>
          <a:stretch>
            <a:fillRect/>
          </a:stretch>
        </p:blipFill>
        <p:spPr>
          <a:xfrm>
            <a:off x="6096000" y="5875868"/>
            <a:ext cx="6096000" cy="982132"/>
          </a:xfrm>
          <a:prstGeom prst="rect">
            <a:avLst/>
          </a:prstGeom>
        </p:spPr>
      </p:pic>
    </p:spTree>
    <p:extLst>
      <p:ext uri="{BB962C8B-B14F-4D97-AF65-F5344CB8AC3E}">
        <p14:creationId xmlns:p14="http://schemas.microsoft.com/office/powerpoint/2010/main" val="174686035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BB2D08-CB64-32D9-07F2-53E5CEFD35D6}"/>
              </a:ext>
            </a:extLst>
          </p:cNvPr>
          <p:cNvSpPr>
            <a:spLocks noGrp="1"/>
          </p:cNvSpPr>
          <p:nvPr>
            <p:ph type="title"/>
          </p:nvPr>
        </p:nvSpPr>
        <p:spPr/>
        <p:txBody>
          <a:bodyPr>
            <a:normAutofit fontScale="90000"/>
          </a:bodyPr>
          <a:lstStyle/>
          <a:p>
            <a:r>
              <a:rPr lang="en-US" dirty="0"/>
              <a:t>Who are our program patron saints, our heavenly “First Holy Communion friends”? (4)</a:t>
            </a:r>
          </a:p>
        </p:txBody>
      </p:sp>
      <p:sp>
        <p:nvSpPr>
          <p:cNvPr id="3" name="Content Placeholder 2">
            <a:extLst>
              <a:ext uri="{FF2B5EF4-FFF2-40B4-BE49-F238E27FC236}">
                <a16:creationId xmlns:a16="http://schemas.microsoft.com/office/drawing/2014/main" id="{8213AE95-EA5B-196C-5D81-3FE79DFFC535}"/>
              </a:ext>
            </a:extLst>
          </p:cNvPr>
          <p:cNvSpPr>
            <a:spLocks noGrp="1"/>
          </p:cNvSpPr>
          <p:nvPr>
            <p:ph idx="1"/>
          </p:nvPr>
        </p:nvSpPr>
        <p:spPr>
          <a:xfrm>
            <a:off x="806304" y="2556931"/>
            <a:ext cx="8412124" cy="3318937"/>
          </a:xfrm>
        </p:spPr>
        <p:txBody>
          <a:bodyPr>
            <a:normAutofit fontScale="55000" lnSpcReduction="20000"/>
          </a:bodyPr>
          <a:lstStyle/>
          <a:p>
            <a:r>
              <a:rPr lang="en-US" sz="2500" dirty="0"/>
              <a:t>Whenever a guest visited St. Therese’s family, she asked if they had just come back from Holy Mass; she would run to the door to see them, so that she could be near Jesus, knowing that they had received Him into their hearts in Holy Communion</a:t>
            </a:r>
          </a:p>
          <a:p>
            <a:r>
              <a:rPr lang="en-US" sz="2500" dirty="0"/>
              <a:t>Saint Therese was so overcome with joy at her First Holy Communion, that she cried, because it was such a gift to her to receive Jesus into her heart, and she wanted to give that gift back to Him by receiving Him with a heart full of love. She teaches us all to receive Holy Communion with joy and trust of a child, like every Holy Communion is our first</a:t>
            </a:r>
          </a:p>
          <a:p>
            <a:r>
              <a:rPr lang="en-US" sz="2500" dirty="0"/>
              <a:t>Saint Therese loved to be with her best Friend, Jesus, and His Mother, Mary, so she loved to be by the tabernacle at church, where the Sacred Host is kept; unlike the monstrance, it is closed, so we cannot see the Sacred Host, the bread that is Jesus’ Body, inside, but we know that He is there, looking at us with love and smiling </a:t>
            </a:r>
          </a:p>
          <a:p>
            <a:r>
              <a:rPr lang="en-US" sz="2500" dirty="0"/>
              <a:t>Saint Therese’s sister helped to prepare her for Holy Communion by making her a journal in which were written prayers for St. Therese to say each day. The pages had illustrations of flowers so that St. Therese could practice growing like a flower in her love for Jesus each day, preparing to receive Him in Holy Communion with a heart opened like petals of a flower with pure love for Our Lord. We will follow a similar program of preparation, which is outlined in the First Holy Communion preparation guidebook</a:t>
            </a:r>
          </a:p>
          <a:p>
            <a:endParaRPr lang="en-US" dirty="0"/>
          </a:p>
        </p:txBody>
      </p:sp>
      <p:pic>
        <p:nvPicPr>
          <p:cNvPr id="4" name="Picture 3">
            <a:extLst>
              <a:ext uri="{FF2B5EF4-FFF2-40B4-BE49-F238E27FC236}">
                <a16:creationId xmlns:a16="http://schemas.microsoft.com/office/drawing/2014/main" id="{BF57131A-5B8E-A861-3006-C4BE06CE761B}"/>
              </a:ext>
            </a:extLst>
          </p:cNvPr>
          <p:cNvPicPr>
            <a:picLocks noChangeAspect="1"/>
          </p:cNvPicPr>
          <p:nvPr/>
        </p:nvPicPr>
        <p:blipFill>
          <a:blip r:embed="rId2">
            <a:duotone>
              <a:schemeClr val="accent6">
                <a:shade val="45000"/>
                <a:satMod val="135000"/>
              </a:schemeClr>
              <a:prstClr val="white"/>
            </a:duotone>
          </a:blip>
          <a:srcRect t="33360" b="52490"/>
          <a:stretch>
            <a:fillRect/>
          </a:stretch>
        </p:blipFill>
        <p:spPr>
          <a:xfrm>
            <a:off x="0" y="0"/>
            <a:ext cx="6096000" cy="982132"/>
          </a:xfrm>
          <a:prstGeom prst="rect">
            <a:avLst/>
          </a:prstGeom>
        </p:spPr>
      </p:pic>
      <p:pic>
        <p:nvPicPr>
          <p:cNvPr id="5" name="Picture 4">
            <a:extLst>
              <a:ext uri="{FF2B5EF4-FFF2-40B4-BE49-F238E27FC236}">
                <a16:creationId xmlns:a16="http://schemas.microsoft.com/office/drawing/2014/main" id="{F817C3A9-CEB8-0130-BCA1-E54F6D050CA9}"/>
              </a:ext>
            </a:extLst>
          </p:cNvPr>
          <p:cNvPicPr>
            <a:picLocks noChangeAspect="1"/>
          </p:cNvPicPr>
          <p:nvPr/>
        </p:nvPicPr>
        <p:blipFill>
          <a:blip r:embed="rId2">
            <a:duotone>
              <a:schemeClr val="accent6">
                <a:shade val="45000"/>
                <a:satMod val="135000"/>
              </a:schemeClr>
              <a:prstClr val="white"/>
            </a:duotone>
          </a:blip>
          <a:srcRect t="33360" b="52490"/>
          <a:stretch>
            <a:fillRect/>
          </a:stretch>
        </p:blipFill>
        <p:spPr>
          <a:xfrm>
            <a:off x="6096000" y="0"/>
            <a:ext cx="6096000" cy="982132"/>
          </a:xfrm>
          <a:prstGeom prst="rect">
            <a:avLst/>
          </a:prstGeom>
        </p:spPr>
      </p:pic>
      <p:pic>
        <p:nvPicPr>
          <p:cNvPr id="6" name="Picture 5">
            <a:extLst>
              <a:ext uri="{FF2B5EF4-FFF2-40B4-BE49-F238E27FC236}">
                <a16:creationId xmlns:a16="http://schemas.microsoft.com/office/drawing/2014/main" id="{314B22AB-69AB-0267-4299-A047E27F492D}"/>
              </a:ext>
            </a:extLst>
          </p:cNvPr>
          <p:cNvPicPr>
            <a:picLocks noChangeAspect="1"/>
          </p:cNvPicPr>
          <p:nvPr/>
        </p:nvPicPr>
        <p:blipFill>
          <a:blip r:embed="rId2">
            <a:duotone>
              <a:schemeClr val="accent6">
                <a:shade val="45000"/>
                <a:satMod val="135000"/>
              </a:schemeClr>
              <a:prstClr val="white"/>
            </a:duotone>
          </a:blip>
          <a:srcRect t="33360" b="52490"/>
          <a:stretch>
            <a:fillRect/>
          </a:stretch>
        </p:blipFill>
        <p:spPr>
          <a:xfrm>
            <a:off x="0" y="5875868"/>
            <a:ext cx="6096000" cy="982132"/>
          </a:xfrm>
          <a:prstGeom prst="rect">
            <a:avLst/>
          </a:prstGeom>
        </p:spPr>
      </p:pic>
      <p:pic>
        <p:nvPicPr>
          <p:cNvPr id="7" name="Picture 6">
            <a:extLst>
              <a:ext uri="{FF2B5EF4-FFF2-40B4-BE49-F238E27FC236}">
                <a16:creationId xmlns:a16="http://schemas.microsoft.com/office/drawing/2014/main" id="{193971DE-4B0D-F2CF-3B03-B02EA75CC09F}"/>
              </a:ext>
            </a:extLst>
          </p:cNvPr>
          <p:cNvPicPr>
            <a:picLocks noChangeAspect="1"/>
          </p:cNvPicPr>
          <p:nvPr/>
        </p:nvPicPr>
        <p:blipFill>
          <a:blip r:embed="rId2">
            <a:duotone>
              <a:schemeClr val="accent6">
                <a:shade val="45000"/>
                <a:satMod val="135000"/>
              </a:schemeClr>
              <a:prstClr val="white"/>
            </a:duotone>
          </a:blip>
          <a:srcRect t="33360" b="52490"/>
          <a:stretch>
            <a:fillRect/>
          </a:stretch>
        </p:blipFill>
        <p:spPr>
          <a:xfrm>
            <a:off x="6096000" y="5875868"/>
            <a:ext cx="6096000" cy="982132"/>
          </a:xfrm>
          <a:prstGeom prst="rect">
            <a:avLst/>
          </a:prstGeom>
        </p:spPr>
      </p:pic>
      <p:pic>
        <p:nvPicPr>
          <p:cNvPr id="8" name="Picture 7">
            <a:extLst>
              <a:ext uri="{FF2B5EF4-FFF2-40B4-BE49-F238E27FC236}">
                <a16:creationId xmlns:a16="http://schemas.microsoft.com/office/drawing/2014/main" id="{590A8F2C-1165-F728-FF56-2865B6953953}"/>
              </a:ext>
            </a:extLst>
          </p:cNvPr>
          <p:cNvPicPr>
            <a:picLocks noChangeAspect="1"/>
          </p:cNvPicPr>
          <p:nvPr/>
        </p:nvPicPr>
        <p:blipFill>
          <a:blip r:embed="rId3"/>
          <a:stretch>
            <a:fillRect/>
          </a:stretch>
        </p:blipFill>
        <p:spPr>
          <a:xfrm>
            <a:off x="9218428" y="2499253"/>
            <a:ext cx="2260433" cy="3354883"/>
          </a:xfrm>
          <a:prstGeom prst="rect">
            <a:avLst/>
          </a:prstGeom>
        </p:spPr>
      </p:pic>
    </p:spTree>
    <p:extLst>
      <p:ext uri="{BB962C8B-B14F-4D97-AF65-F5344CB8AC3E}">
        <p14:creationId xmlns:p14="http://schemas.microsoft.com/office/powerpoint/2010/main" val="17865464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166349-C06C-92C9-9C40-A2C77575D62A}"/>
              </a:ext>
            </a:extLst>
          </p:cNvPr>
          <p:cNvSpPr>
            <a:spLocks noGrp="1"/>
          </p:cNvSpPr>
          <p:nvPr>
            <p:ph type="title"/>
          </p:nvPr>
        </p:nvSpPr>
        <p:spPr/>
        <p:txBody>
          <a:bodyPr>
            <a:normAutofit fontScale="90000"/>
          </a:bodyPr>
          <a:lstStyle/>
          <a:p>
            <a:r>
              <a:rPr lang="en-US" dirty="0"/>
              <a:t>What is our First Holy Communion preparation timeline?</a:t>
            </a:r>
          </a:p>
        </p:txBody>
      </p:sp>
      <p:sp>
        <p:nvSpPr>
          <p:cNvPr id="3" name="Content Placeholder 2">
            <a:extLst>
              <a:ext uri="{FF2B5EF4-FFF2-40B4-BE49-F238E27FC236}">
                <a16:creationId xmlns:a16="http://schemas.microsoft.com/office/drawing/2014/main" id="{81229A78-A285-572A-38A9-6EFF140DE20F}"/>
              </a:ext>
            </a:extLst>
          </p:cNvPr>
          <p:cNvSpPr>
            <a:spLocks noGrp="1"/>
          </p:cNvSpPr>
          <p:nvPr>
            <p:ph idx="1"/>
          </p:nvPr>
        </p:nvSpPr>
        <p:spPr>
          <a:xfrm>
            <a:off x="1295401" y="2556932"/>
            <a:ext cx="7231911" cy="3492994"/>
          </a:xfrm>
        </p:spPr>
        <p:txBody>
          <a:bodyPr>
            <a:normAutofit fontScale="92500" lnSpcReduction="10000"/>
          </a:bodyPr>
          <a:lstStyle/>
          <a:p>
            <a:r>
              <a:rPr lang="en-US" dirty="0"/>
              <a:t>Monthly religious education classes: September 2025-April 2026</a:t>
            </a:r>
          </a:p>
          <a:p>
            <a:r>
              <a:rPr lang="en-US" dirty="0"/>
              <a:t>First Holy Communion retreat: Saturday, April 11, 2026, 11:00 a.m., parish hall</a:t>
            </a:r>
          </a:p>
          <a:p>
            <a:r>
              <a:rPr lang="en-US" dirty="0"/>
              <a:t>First Confession: Thursday, April 16, 2026, 6:00 p.m., church</a:t>
            </a:r>
          </a:p>
          <a:p>
            <a:r>
              <a:rPr lang="en-US" dirty="0"/>
              <a:t>First Holy Communion rehearsal: Thursday, April 23, 2026, 6:00 p.m., church</a:t>
            </a:r>
          </a:p>
          <a:p>
            <a:r>
              <a:rPr lang="en-US" dirty="0"/>
              <a:t>First Holy Communion Mass: Saturday, April 25, 2026, 11:00 a.m., church</a:t>
            </a:r>
          </a:p>
        </p:txBody>
      </p:sp>
      <p:pic>
        <p:nvPicPr>
          <p:cNvPr id="8" name="Picture 2" descr="Ruby Red Lace Border Clipart | Clip art borders, Clip art vintage ...">
            <a:extLst>
              <a:ext uri="{FF2B5EF4-FFF2-40B4-BE49-F238E27FC236}">
                <a16:creationId xmlns:a16="http://schemas.microsoft.com/office/drawing/2014/main" id="{28DB1441-6E94-44BB-4788-511A412FE43D}"/>
              </a:ext>
            </a:extLst>
          </p:cNvPr>
          <p:cNvPicPr>
            <a:picLocks noChangeAspect="1" noChangeArrowheads="1"/>
          </p:cNvPicPr>
          <p:nvPr/>
        </p:nvPicPr>
        <p:blipFill rotWithShape="1">
          <a:blip r:embed="rId2">
            <a:duotone>
              <a:schemeClr val="accent6">
                <a:shade val="45000"/>
                <a:satMod val="135000"/>
              </a:schemeClr>
              <a:prstClr val="white"/>
            </a:duotone>
            <a:extLst>
              <a:ext uri="{28A0092B-C50C-407E-A947-70E740481C1C}">
                <a14:useLocalDpi xmlns:a14="http://schemas.microsoft.com/office/drawing/2010/main" val="0"/>
              </a:ext>
            </a:extLst>
          </a:blip>
          <a:srcRect l="31108" r="59701"/>
          <a:stretch/>
        </p:blipFill>
        <p:spPr bwMode="auto">
          <a:xfrm rot="5400000" flipV="1">
            <a:off x="2739655" y="-2751470"/>
            <a:ext cx="616690" cy="6096000"/>
          </a:xfrm>
          <a:prstGeom prst="rect">
            <a:avLst/>
          </a:prstGeom>
          <a:noFill/>
          <a:extLst>
            <a:ext uri="{909E8E84-426E-40DD-AFC4-6F175D3DCCD1}">
              <a14:hiddenFill xmlns:a14="http://schemas.microsoft.com/office/drawing/2010/main">
                <a:solidFill>
                  <a:srgbClr val="FFFFFF"/>
                </a:solidFill>
              </a14:hiddenFill>
            </a:ext>
          </a:extLst>
        </p:spPr>
      </p:pic>
      <p:pic>
        <p:nvPicPr>
          <p:cNvPr id="18434" name="Picture 2" descr="Image result for eucharist stained glass">
            <a:extLst>
              <a:ext uri="{FF2B5EF4-FFF2-40B4-BE49-F238E27FC236}">
                <a16:creationId xmlns:a16="http://schemas.microsoft.com/office/drawing/2014/main" id="{F6FB2AA0-72C6-59D3-D950-CE9852A5E5FD}"/>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5036" b="5133"/>
          <a:stretch/>
        </p:blipFill>
        <p:spPr bwMode="auto">
          <a:xfrm>
            <a:off x="8527312" y="2769155"/>
            <a:ext cx="2307220" cy="2642817"/>
          </a:xfrm>
          <a:prstGeom prst="ellipse">
            <a:avLst/>
          </a:prstGeom>
          <a:noFill/>
          <a:extLst>
            <a:ext uri="{909E8E84-426E-40DD-AFC4-6F175D3DCCD1}">
              <a14:hiddenFill xmlns:a14="http://schemas.microsoft.com/office/drawing/2010/main">
                <a:solidFill>
                  <a:srgbClr val="FFFFFF"/>
                </a:solidFill>
              </a14:hiddenFill>
            </a:ext>
          </a:extLst>
        </p:spPr>
      </p:pic>
      <p:pic>
        <p:nvPicPr>
          <p:cNvPr id="12" name="Picture 2" descr="Ruby Red Lace Border Clipart | Clip art borders, Clip art vintage ...">
            <a:extLst>
              <a:ext uri="{FF2B5EF4-FFF2-40B4-BE49-F238E27FC236}">
                <a16:creationId xmlns:a16="http://schemas.microsoft.com/office/drawing/2014/main" id="{7C1298D4-0833-2C24-8E13-F55155522816}"/>
              </a:ext>
            </a:extLst>
          </p:cNvPr>
          <p:cNvPicPr>
            <a:picLocks noChangeAspect="1" noChangeArrowheads="1"/>
          </p:cNvPicPr>
          <p:nvPr/>
        </p:nvPicPr>
        <p:blipFill rotWithShape="1">
          <a:blip r:embed="rId2">
            <a:duotone>
              <a:schemeClr val="accent3">
                <a:shade val="45000"/>
                <a:satMod val="135000"/>
              </a:schemeClr>
              <a:prstClr val="white"/>
            </a:duotone>
            <a:extLst>
              <a:ext uri="{28A0092B-C50C-407E-A947-70E740481C1C}">
                <a14:useLocalDpi xmlns:a14="http://schemas.microsoft.com/office/drawing/2010/main" val="0"/>
              </a:ext>
            </a:extLst>
          </a:blip>
          <a:srcRect l="31108" r="59701"/>
          <a:stretch/>
        </p:blipFill>
        <p:spPr bwMode="auto">
          <a:xfrm flipV="1">
            <a:off x="-2" y="616688"/>
            <a:ext cx="616690" cy="5636435"/>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descr="Ruby Red Lace Border Clipart | Clip art borders, Clip art vintage ...">
            <a:extLst>
              <a:ext uri="{FF2B5EF4-FFF2-40B4-BE49-F238E27FC236}">
                <a16:creationId xmlns:a16="http://schemas.microsoft.com/office/drawing/2014/main" id="{EEA4564C-1081-9900-B400-B94C85A7C6C2}"/>
              </a:ext>
            </a:extLst>
          </p:cNvPr>
          <p:cNvPicPr>
            <a:picLocks noChangeAspect="1" noChangeArrowheads="1"/>
          </p:cNvPicPr>
          <p:nvPr/>
        </p:nvPicPr>
        <p:blipFill rotWithShape="1">
          <a:blip r:embed="rId2">
            <a:duotone>
              <a:schemeClr val="accent6">
                <a:shade val="45000"/>
                <a:satMod val="135000"/>
              </a:schemeClr>
              <a:prstClr val="white"/>
            </a:duotone>
            <a:extLst>
              <a:ext uri="{28A0092B-C50C-407E-A947-70E740481C1C}">
                <a14:useLocalDpi xmlns:a14="http://schemas.microsoft.com/office/drawing/2010/main" val="0"/>
              </a:ext>
            </a:extLst>
          </a:blip>
          <a:srcRect l="31108" r="59701"/>
          <a:stretch/>
        </p:blipFill>
        <p:spPr bwMode="auto">
          <a:xfrm rot="16200000" flipH="1" flipV="1">
            <a:off x="8835655" y="-2751470"/>
            <a:ext cx="616690" cy="6096000"/>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6" descr="Image result for eucharist stained glass">
            <a:extLst>
              <a:ext uri="{FF2B5EF4-FFF2-40B4-BE49-F238E27FC236}">
                <a16:creationId xmlns:a16="http://schemas.microsoft.com/office/drawing/2014/main" id="{389A51D3-04C2-E7B0-1F6A-9AFFD9EA6093}"/>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5382" t="6383" r="5217" b="13824"/>
          <a:stretch/>
        </p:blipFill>
        <p:spPr bwMode="auto">
          <a:xfrm>
            <a:off x="0" y="0"/>
            <a:ext cx="1356119" cy="1446028"/>
          </a:xfrm>
          <a:prstGeom prst="ellipse">
            <a:avLst/>
          </a:prstGeom>
          <a:noFill/>
          <a:extLst>
            <a:ext uri="{909E8E84-426E-40DD-AFC4-6F175D3DCCD1}">
              <a14:hiddenFill xmlns:a14="http://schemas.microsoft.com/office/drawing/2010/main">
                <a:solidFill>
                  <a:srgbClr val="FFFFFF"/>
                </a:solidFill>
              </a14:hiddenFill>
            </a:ext>
          </a:extLst>
        </p:spPr>
      </p:pic>
      <p:pic>
        <p:nvPicPr>
          <p:cNvPr id="13" name="Picture 2" descr="Ruby Red Lace Border Clipart | Clip art borders, Clip art vintage ...">
            <a:extLst>
              <a:ext uri="{FF2B5EF4-FFF2-40B4-BE49-F238E27FC236}">
                <a16:creationId xmlns:a16="http://schemas.microsoft.com/office/drawing/2014/main" id="{FABB81E6-13E7-B399-66B7-C77AB83AAF6A}"/>
              </a:ext>
            </a:extLst>
          </p:cNvPr>
          <p:cNvPicPr>
            <a:picLocks noChangeAspect="1" noChangeArrowheads="1"/>
          </p:cNvPicPr>
          <p:nvPr/>
        </p:nvPicPr>
        <p:blipFill rotWithShape="1">
          <a:blip r:embed="rId2">
            <a:duotone>
              <a:schemeClr val="accent3">
                <a:shade val="45000"/>
                <a:satMod val="135000"/>
              </a:schemeClr>
              <a:prstClr val="white"/>
            </a:duotone>
            <a:extLst>
              <a:ext uri="{28A0092B-C50C-407E-A947-70E740481C1C}">
                <a14:useLocalDpi xmlns:a14="http://schemas.microsoft.com/office/drawing/2010/main" val="0"/>
              </a:ext>
            </a:extLst>
          </a:blip>
          <a:srcRect l="31108" r="59701"/>
          <a:stretch/>
        </p:blipFill>
        <p:spPr bwMode="auto">
          <a:xfrm flipH="1" flipV="1">
            <a:off x="11575310" y="685601"/>
            <a:ext cx="616690" cy="5636435"/>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Ruby Red Lace Border Clipart | Clip art borders, Clip art vintage ...">
            <a:extLst>
              <a:ext uri="{FF2B5EF4-FFF2-40B4-BE49-F238E27FC236}">
                <a16:creationId xmlns:a16="http://schemas.microsoft.com/office/drawing/2014/main" id="{3B981A70-0C77-BABF-1426-68FF5607211E}"/>
              </a:ext>
            </a:extLst>
          </p:cNvPr>
          <p:cNvPicPr>
            <a:picLocks noChangeAspect="1" noChangeArrowheads="1"/>
          </p:cNvPicPr>
          <p:nvPr/>
        </p:nvPicPr>
        <p:blipFill rotWithShape="1">
          <a:blip r:embed="rId2">
            <a:duotone>
              <a:schemeClr val="accent6">
                <a:shade val="45000"/>
                <a:satMod val="135000"/>
              </a:schemeClr>
              <a:prstClr val="white"/>
            </a:duotone>
            <a:extLst>
              <a:ext uri="{28A0092B-C50C-407E-A947-70E740481C1C}">
                <a14:useLocalDpi xmlns:a14="http://schemas.microsoft.com/office/drawing/2010/main" val="0"/>
              </a:ext>
            </a:extLst>
          </a:blip>
          <a:srcRect l="31108" r="59701"/>
          <a:stretch/>
        </p:blipFill>
        <p:spPr bwMode="auto">
          <a:xfrm rot="5400000" flipV="1">
            <a:off x="2739654" y="3513470"/>
            <a:ext cx="616690" cy="609600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6" descr="Image result for eucharist stained glass">
            <a:extLst>
              <a:ext uri="{FF2B5EF4-FFF2-40B4-BE49-F238E27FC236}">
                <a16:creationId xmlns:a16="http://schemas.microsoft.com/office/drawing/2014/main" id="{5E4E3248-47C9-A010-FC07-0C70630EEAC5}"/>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5382" t="6383" r="5217" b="13824"/>
          <a:stretch/>
        </p:blipFill>
        <p:spPr bwMode="auto">
          <a:xfrm>
            <a:off x="10835881" y="25202"/>
            <a:ext cx="1356119" cy="1446028"/>
          </a:xfrm>
          <a:prstGeom prst="ellipse">
            <a:avLst/>
          </a:prstGeom>
          <a:noFill/>
          <a:extLst>
            <a:ext uri="{909E8E84-426E-40DD-AFC4-6F175D3DCCD1}">
              <a14:hiddenFill xmlns:a14="http://schemas.microsoft.com/office/drawing/2010/main">
                <a:solidFill>
                  <a:srgbClr val="FFFFFF"/>
                </a:solidFill>
              </a14:hiddenFill>
            </a:ext>
          </a:extLst>
        </p:spPr>
      </p:pic>
      <p:pic>
        <p:nvPicPr>
          <p:cNvPr id="6" name="Picture 6" descr="Image result for eucharist stained glass">
            <a:extLst>
              <a:ext uri="{FF2B5EF4-FFF2-40B4-BE49-F238E27FC236}">
                <a16:creationId xmlns:a16="http://schemas.microsoft.com/office/drawing/2014/main" id="{3E837E8A-01A6-9A59-758A-9E69A2F75D15}"/>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5382" t="6383" r="5217" b="13824"/>
          <a:stretch/>
        </p:blipFill>
        <p:spPr bwMode="auto">
          <a:xfrm>
            <a:off x="0" y="5411972"/>
            <a:ext cx="1356119" cy="1446028"/>
          </a:xfrm>
          <a:prstGeom prst="ellipse">
            <a:avLst/>
          </a:prstGeom>
          <a:noFill/>
          <a:extLst>
            <a:ext uri="{909E8E84-426E-40DD-AFC4-6F175D3DCCD1}">
              <a14:hiddenFill xmlns:a14="http://schemas.microsoft.com/office/drawing/2010/main">
                <a:solidFill>
                  <a:srgbClr val="FFFFFF"/>
                </a:solidFill>
              </a14:hiddenFill>
            </a:ext>
          </a:extLst>
        </p:spPr>
      </p:pic>
      <p:pic>
        <p:nvPicPr>
          <p:cNvPr id="7" name="Picture 6" descr="Image result for eucharist stained glass">
            <a:extLst>
              <a:ext uri="{FF2B5EF4-FFF2-40B4-BE49-F238E27FC236}">
                <a16:creationId xmlns:a16="http://schemas.microsoft.com/office/drawing/2014/main" id="{B2CE1600-71A7-8C1C-3280-01B99ED4815E}"/>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5382" t="6383" r="5217" b="13824"/>
          <a:stretch/>
        </p:blipFill>
        <p:spPr bwMode="auto">
          <a:xfrm>
            <a:off x="10835879" y="5423787"/>
            <a:ext cx="1356119" cy="1446028"/>
          </a:xfrm>
          <a:prstGeom prst="ellipse">
            <a:avLst/>
          </a:prstGeom>
          <a:noFill/>
          <a:extLst>
            <a:ext uri="{909E8E84-426E-40DD-AFC4-6F175D3DCCD1}">
              <a14:hiddenFill xmlns:a14="http://schemas.microsoft.com/office/drawing/2010/main">
                <a:solidFill>
                  <a:srgbClr val="FFFFFF"/>
                </a:solidFill>
              </a14:hiddenFill>
            </a:ext>
          </a:extLst>
        </p:spPr>
      </p:pic>
      <p:pic>
        <p:nvPicPr>
          <p:cNvPr id="11" name="Picture 2" descr="Ruby Red Lace Border Clipart | Clip art borders, Clip art vintage ...">
            <a:extLst>
              <a:ext uri="{FF2B5EF4-FFF2-40B4-BE49-F238E27FC236}">
                <a16:creationId xmlns:a16="http://schemas.microsoft.com/office/drawing/2014/main" id="{2CEC54A2-9432-46CD-CA9B-8EE70DE20ED0}"/>
              </a:ext>
            </a:extLst>
          </p:cNvPr>
          <p:cNvPicPr>
            <a:picLocks noChangeAspect="1" noChangeArrowheads="1"/>
          </p:cNvPicPr>
          <p:nvPr/>
        </p:nvPicPr>
        <p:blipFill rotWithShape="1">
          <a:blip r:embed="rId2">
            <a:duotone>
              <a:schemeClr val="accent6">
                <a:shade val="45000"/>
                <a:satMod val="135000"/>
              </a:schemeClr>
              <a:prstClr val="white"/>
            </a:duotone>
            <a:extLst>
              <a:ext uri="{28A0092B-C50C-407E-A947-70E740481C1C}">
                <a14:useLocalDpi xmlns:a14="http://schemas.microsoft.com/office/drawing/2010/main" val="0"/>
              </a:ext>
            </a:extLst>
          </a:blip>
          <a:srcRect l="31108" r="59701"/>
          <a:stretch/>
        </p:blipFill>
        <p:spPr bwMode="auto">
          <a:xfrm rot="16200000" flipH="1" flipV="1">
            <a:off x="8835653" y="3513470"/>
            <a:ext cx="616690" cy="6096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1449307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0869C1-D6A4-435C-3AF1-7D63721BE78F}"/>
              </a:ext>
            </a:extLst>
          </p:cNvPr>
          <p:cNvSpPr>
            <a:spLocks noGrp="1"/>
          </p:cNvSpPr>
          <p:nvPr>
            <p:ph type="title"/>
          </p:nvPr>
        </p:nvSpPr>
        <p:spPr/>
        <p:txBody>
          <a:bodyPr>
            <a:normAutofit fontScale="90000"/>
          </a:bodyPr>
          <a:lstStyle/>
          <a:p>
            <a:r>
              <a:rPr lang="en-US" dirty="0"/>
              <a:t>What is the significance of our date for the Holy Mass of First Holy Communion?</a:t>
            </a:r>
          </a:p>
        </p:txBody>
      </p:sp>
      <p:sp>
        <p:nvSpPr>
          <p:cNvPr id="3" name="Content Placeholder 2">
            <a:extLst>
              <a:ext uri="{FF2B5EF4-FFF2-40B4-BE49-F238E27FC236}">
                <a16:creationId xmlns:a16="http://schemas.microsoft.com/office/drawing/2014/main" id="{1567C88C-4D45-64AC-0BE2-829C42EFCAE5}"/>
              </a:ext>
            </a:extLst>
          </p:cNvPr>
          <p:cNvSpPr>
            <a:spLocks noGrp="1"/>
          </p:cNvSpPr>
          <p:nvPr>
            <p:ph idx="1"/>
          </p:nvPr>
        </p:nvSpPr>
        <p:spPr>
          <a:xfrm>
            <a:off x="774406" y="2450607"/>
            <a:ext cx="6966096" cy="3425262"/>
          </a:xfrm>
        </p:spPr>
        <p:txBody>
          <a:bodyPr>
            <a:normAutofit fontScale="55000" lnSpcReduction="20000"/>
          </a:bodyPr>
          <a:lstStyle/>
          <a:p>
            <a:r>
              <a:rPr lang="en-US" dirty="0"/>
              <a:t>Our Holy Mass of First Holy Communion will take place on April 25, which is the Major Rogation Day. The Rogation Days are four days spent in preparation for Ascension Thursday, when we celebrate Our Lord rising up into Heaven. “Rogation” comes from the Latin “</a:t>
            </a:r>
            <a:r>
              <a:rPr lang="en-US" dirty="0" err="1"/>
              <a:t>rogare</a:t>
            </a:r>
            <a:r>
              <a:rPr lang="en-US" dirty="0"/>
              <a:t>,” meaning “to ask,” so on the Rogation Days, we pray for God’s mercy, specifically, asking for His blessing on the harvest. We pray to produce good fruits for God, to bring forth a good harvest from our hearts, many gifts of love to give to God. Mother Mary nurtures the growth of these gifts in our hearts, helping us to grow and offer all the more to God out of love, that we may receive Jesus, the Bread of Life, into our hearts with the greatest reverence, to honor Him. Holy Communion is when we embrace Our Lord as the True Wheat Who feeds us forever, giving us all we need to be strong and happy</a:t>
            </a:r>
          </a:p>
          <a:p>
            <a:r>
              <a:rPr lang="en-US" dirty="0"/>
              <a:t>April 25 is traditionally when we celebrate the Greater Litanies. In the time of Pope St. Gregory the Great, in the 500s A.D., when a serious sickness known as the plague was spreading through Italy, he called together the people to go on a procession, walking together as one family in Christ, and praying prayers asking for God’s mercy and assistance known as the litanies, so that they could call down healing from God. When they had processed and sung the litanies, Our Lady, St. Michael, and the holy angels appeared, and from thereon out, the plague ended; the people’s prayers were answered, and they were cured. At Holy Communion, we sing in our hearts with praise for God, asking Our Lady and the holy angels to be with us to help us to adore God. We receive Holy Communion, because it heals and strengthens us, preparing us for Heaven</a:t>
            </a:r>
          </a:p>
        </p:txBody>
      </p:sp>
      <p:pic>
        <p:nvPicPr>
          <p:cNvPr id="4" name="Picture 3">
            <a:extLst>
              <a:ext uri="{FF2B5EF4-FFF2-40B4-BE49-F238E27FC236}">
                <a16:creationId xmlns:a16="http://schemas.microsoft.com/office/drawing/2014/main" id="{F50C703A-30D7-A75C-33F8-19B952BE6F3E}"/>
              </a:ext>
            </a:extLst>
          </p:cNvPr>
          <p:cNvPicPr>
            <a:picLocks noChangeAspect="1"/>
          </p:cNvPicPr>
          <p:nvPr/>
        </p:nvPicPr>
        <p:blipFill>
          <a:blip r:embed="rId2">
            <a:duotone>
              <a:schemeClr val="accent6">
                <a:shade val="45000"/>
                <a:satMod val="135000"/>
              </a:schemeClr>
              <a:prstClr val="white"/>
            </a:duotone>
          </a:blip>
          <a:srcRect t="22329" r="14011" b="65425"/>
          <a:stretch>
            <a:fillRect/>
          </a:stretch>
        </p:blipFill>
        <p:spPr>
          <a:xfrm>
            <a:off x="0" y="0"/>
            <a:ext cx="6096000" cy="982132"/>
          </a:xfrm>
          <a:prstGeom prst="rect">
            <a:avLst/>
          </a:prstGeom>
        </p:spPr>
      </p:pic>
      <p:pic>
        <p:nvPicPr>
          <p:cNvPr id="5" name="Picture 4">
            <a:extLst>
              <a:ext uri="{FF2B5EF4-FFF2-40B4-BE49-F238E27FC236}">
                <a16:creationId xmlns:a16="http://schemas.microsoft.com/office/drawing/2014/main" id="{01168610-B262-2DBA-B0B0-7044E2F607DD}"/>
              </a:ext>
            </a:extLst>
          </p:cNvPr>
          <p:cNvPicPr>
            <a:picLocks noChangeAspect="1"/>
          </p:cNvPicPr>
          <p:nvPr/>
        </p:nvPicPr>
        <p:blipFill>
          <a:blip r:embed="rId2">
            <a:duotone>
              <a:schemeClr val="accent6">
                <a:shade val="45000"/>
                <a:satMod val="135000"/>
              </a:schemeClr>
              <a:prstClr val="white"/>
            </a:duotone>
          </a:blip>
          <a:srcRect t="22329" r="13372" b="65425"/>
          <a:stretch>
            <a:fillRect/>
          </a:stretch>
        </p:blipFill>
        <p:spPr>
          <a:xfrm>
            <a:off x="6096000" y="0"/>
            <a:ext cx="6096000" cy="982132"/>
          </a:xfrm>
          <a:prstGeom prst="rect">
            <a:avLst/>
          </a:prstGeom>
        </p:spPr>
      </p:pic>
      <p:pic>
        <p:nvPicPr>
          <p:cNvPr id="6" name="Picture 5">
            <a:extLst>
              <a:ext uri="{FF2B5EF4-FFF2-40B4-BE49-F238E27FC236}">
                <a16:creationId xmlns:a16="http://schemas.microsoft.com/office/drawing/2014/main" id="{94822057-DD65-390A-444D-93B214A0B1C5}"/>
              </a:ext>
            </a:extLst>
          </p:cNvPr>
          <p:cNvPicPr>
            <a:picLocks noChangeAspect="1"/>
          </p:cNvPicPr>
          <p:nvPr/>
        </p:nvPicPr>
        <p:blipFill>
          <a:blip r:embed="rId2">
            <a:duotone>
              <a:schemeClr val="accent6">
                <a:shade val="45000"/>
                <a:satMod val="135000"/>
              </a:schemeClr>
              <a:prstClr val="white"/>
            </a:duotone>
          </a:blip>
          <a:srcRect t="22329" r="14011" b="65425"/>
          <a:stretch>
            <a:fillRect/>
          </a:stretch>
        </p:blipFill>
        <p:spPr>
          <a:xfrm>
            <a:off x="0" y="5875868"/>
            <a:ext cx="6096000" cy="982132"/>
          </a:xfrm>
          <a:prstGeom prst="rect">
            <a:avLst/>
          </a:prstGeom>
        </p:spPr>
      </p:pic>
      <p:pic>
        <p:nvPicPr>
          <p:cNvPr id="7" name="Picture 6">
            <a:extLst>
              <a:ext uri="{FF2B5EF4-FFF2-40B4-BE49-F238E27FC236}">
                <a16:creationId xmlns:a16="http://schemas.microsoft.com/office/drawing/2014/main" id="{B95A9307-6376-53BD-3D1E-DCE77713AAE7}"/>
              </a:ext>
            </a:extLst>
          </p:cNvPr>
          <p:cNvPicPr>
            <a:picLocks noChangeAspect="1"/>
          </p:cNvPicPr>
          <p:nvPr/>
        </p:nvPicPr>
        <p:blipFill>
          <a:blip r:embed="rId2">
            <a:duotone>
              <a:schemeClr val="accent6">
                <a:shade val="45000"/>
                <a:satMod val="135000"/>
              </a:schemeClr>
              <a:prstClr val="white"/>
            </a:duotone>
          </a:blip>
          <a:srcRect t="22329" r="13372" b="65425"/>
          <a:stretch>
            <a:fillRect/>
          </a:stretch>
        </p:blipFill>
        <p:spPr>
          <a:xfrm>
            <a:off x="6096000" y="5875868"/>
            <a:ext cx="6096000" cy="982132"/>
          </a:xfrm>
          <a:prstGeom prst="rect">
            <a:avLst/>
          </a:prstGeom>
        </p:spPr>
      </p:pic>
      <p:pic>
        <p:nvPicPr>
          <p:cNvPr id="8" name="Picture 7">
            <a:extLst>
              <a:ext uri="{FF2B5EF4-FFF2-40B4-BE49-F238E27FC236}">
                <a16:creationId xmlns:a16="http://schemas.microsoft.com/office/drawing/2014/main" id="{76B02C8B-9700-6CFC-12F8-932513F209B6}"/>
              </a:ext>
            </a:extLst>
          </p:cNvPr>
          <p:cNvPicPr>
            <a:picLocks noChangeAspect="1"/>
          </p:cNvPicPr>
          <p:nvPr/>
        </p:nvPicPr>
        <p:blipFill>
          <a:blip r:embed="rId3"/>
          <a:stretch>
            <a:fillRect/>
          </a:stretch>
        </p:blipFill>
        <p:spPr>
          <a:xfrm>
            <a:off x="7740502" y="2450607"/>
            <a:ext cx="3766363" cy="3402714"/>
          </a:xfrm>
          <a:prstGeom prst="rect">
            <a:avLst/>
          </a:prstGeom>
        </p:spPr>
      </p:pic>
    </p:spTree>
    <p:extLst>
      <p:ext uri="{BB962C8B-B14F-4D97-AF65-F5344CB8AC3E}">
        <p14:creationId xmlns:p14="http://schemas.microsoft.com/office/powerpoint/2010/main" val="151690306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06559D-FDCB-D8B4-7A77-46F841EFFA55}"/>
              </a:ext>
            </a:extLst>
          </p:cNvPr>
          <p:cNvSpPr>
            <a:spLocks noGrp="1"/>
          </p:cNvSpPr>
          <p:nvPr>
            <p:ph type="title"/>
          </p:nvPr>
        </p:nvSpPr>
        <p:spPr/>
        <p:txBody>
          <a:bodyPr>
            <a:normAutofit fontScale="90000"/>
          </a:bodyPr>
          <a:lstStyle/>
          <a:p>
            <a:r>
              <a:rPr lang="en-US" dirty="0"/>
              <a:t>What resources are available to use in </a:t>
            </a:r>
            <a:br>
              <a:rPr lang="en-US" dirty="0"/>
            </a:br>
            <a:r>
              <a:rPr lang="en-US" dirty="0"/>
              <a:t>preparing for First Holy Communion? (1)</a:t>
            </a:r>
          </a:p>
        </p:txBody>
      </p:sp>
      <p:sp>
        <p:nvSpPr>
          <p:cNvPr id="3" name="Content Placeholder 2">
            <a:extLst>
              <a:ext uri="{FF2B5EF4-FFF2-40B4-BE49-F238E27FC236}">
                <a16:creationId xmlns:a16="http://schemas.microsoft.com/office/drawing/2014/main" id="{4A132375-D389-07BC-E113-C6C27B1E25D1}"/>
              </a:ext>
            </a:extLst>
          </p:cNvPr>
          <p:cNvSpPr>
            <a:spLocks noGrp="1"/>
          </p:cNvSpPr>
          <p:nvPr>
            <p:ph idx="1"/>
          </p:nvPr>
        </p:nvSpPr>
        <p:spPr>
          <a:xfrm>
            <a:off x="1800224" y="2413591"/>
            <a:ext cx="8591550" cy="3862887"/>
          </a:xfrm>
        </p:spPr>
        <p:txBody>
          <a:bodyPr>
            <a:normAutofit fontScale="70000" lnSpcReduction="20000"/>
          </a:bodyPr>
          <a:lstStyle/>
          <a:p>
            <a:pPr>
              <a:buFont typeface="Arial" panose="020B0604020202020204" pitchFamily="34" charset="0"/>
              <a:buChar char="•"/>
            </a:pPr>
            <a:r>
              <a:rPr lang="en-US" dirty="0"/>
              <a:t>First Holy Communion informational booklet:</a:t>
            </a:r>
          </a:p>
          <a:p>
            <a:pPr lvl="1">
              <a:buFont typeface="Arial" panose="020B0604020202020204" pitchFamily="34" charset="0"/>
              <a:buChar char="•"/>
            </a:pPr>
            <a:r>
              <a:rPr lang="en-US" dirty="0"/>
              <a:t>Frequently-asked questions</a:t>
            </a:r>
          </a:p>
          <a:p>
            <a:pPr lvl="2">
              <a:buFont typeface="Arial" panose="020B0604020202020204" pitchFamily="34" charset="0"/>
              <a:buChar char="•"/>
            </a:pPr>
            <a:r>
              <a:rPr lang="en-US" dirty="0"/>
              <a:t>The significance of the sacrament; philosophy behind preparatory steps taken; explication of Church teachings</a:t>
            </a:r>
          </a:p>
          <a:p>
            <a:pPr lvl="1">
              <a:buFont typeface="Arial" panose="020B0604020202020204" pitchFamily="34" charset="0"/>
              <a:buChar char="•"/>
            </a:pPr>
            <a:r>
              <a:rPr lang="en-US" dirty="0"/>
              <a:t>Vocabulary</a:t>
            </a:r>
          </a:p>
          <a:p>
            <a:pPr lvl="2">
              <a:buFont typeface="Arial" panose="020B0604020202020204" pitchFamily="34" charset="0"/>
              <a:buChar char="•"/>
            </a:pPr>
            <a:r>
              <a:rPr lang="en-US" dirty="0"/>
              <a:t>Definitions of common terms relating to First Holy Communion and Confession</a:t>
            </a:r>
          </a:p>
          <a:p>
            <a:pPr lvl="1">
              <a:buFont typeface="Arial" panose="020B0604020202020204" pitchFamily="34" charset="0"/>
              <a:buChar char="•"/>
            </a:pPr>
            <a:r>
              <a:rPr lang="en-US" dirty="0"/>
              <a:t>Guidelines:</a:t>
            </a:r>
          </a:p>
          <a:p>
            <a:pPr lvl="2">
              <a:buFont typeface="Arial" panose="020B0604020202020204" pitchFamily="34" charset="0"/>
              <a:buChar char="•"/>
            </a:pPr>
            <a:r>
              <a:rPr lang="en-US" dirty="0"/>
              <a:t>Attire for Mass of First Holy Communion</a:t>
            </a:r>
          </a:p>
          <a:p>
            <a:pPr lvl="3">
              <a:buFont typeface="Arial" panose="020B0604020202020204" pitchFamily="34" charset="0"/>
              <a:buChar char="•"/>
            </a:pPr>
            <a:r>
              <a:rPr lang="en-US" dirty="0"/>
              <a:t>Links to suggested venues for First Holy Communion attire; class photos from past years included as a reference point</a:t>
            </a:r>
          </a:p>
          <a:p>
            <a:pPr lvl="1">
              <a:buFont typeface="Arial" panose="020B0604020202020204" pitchFamily="34" charset="0"/>
              <a:buChar char="•"/>
            </a:pPr>
            <a:r>
              <a:rPr lang="en-US" dirty="0"/>
              <a:t>Checklists</a:t>
            </a:r>
          </a:p>
          <a:p>
            <a:pPr lvl="2">
              <a:buFont typeface="Arial" panose="020B0604020202020204" pitchFamily="34" charset="0"/>
              <a:buChar char="•"/>
            </a:pPr>
            <a:r>
              <a:rPr lang="en-US" dirty="0"/>
              <a:t>Steps to prepare for First Holy Communion; remaining on track</a:t>
            </a:r>
          </a:p>
          <a:p>
            <a:pPr lvl="1">
              <a:buFont typeface="Arial" panose="020B0604020202020204" pitchFamily="34" charset="0"/>
              <a:buChar char="•"/>
            </a:pPr>
            <a:r>
              <a:rPr lang="en-US" dirty="0"/>
              <a:t>Timeline</a:t>
            </a:r>
          </a:p>
          <a:p>
            <a:pPr lvl="2">
              <a:buFont typeface="Arial" panose="020B0604020202020204" pitchFamily="34" charset="0"/>
              <a:buChar char="•"/>
            </a:pPr>
            <a:r>
              <a:rPr lang="en-US" dirty="0"/>
              <a:t>For preparation from August 2025 to April 2026, with recommended steps to take in preparation for First Holy Communion each month, especially in accordance with the devotional theme. We recommend being consistent and repeating practice of prayers to reinforce and deeply absorb concepts being taught</a:t>
            </a:r>
          </a:p>
        </p:txBody>
      </p:sp>
      <p:pic>
        <p:nvPicPr>
          <p:cNvPr id="17410" name="Picture 2" descr="Image result for eucharist stained glass">
            <a:extLst>
              <a:ext uri="{FF2B5EF4-FFF2-40B4-BE49-F238E27FC236}">
                <a16:creationId xmlns:a16="http://schemas.microsoft.com/office/drawing/2014/main" id="{0FFA911B-7A3F-B6B6-9FE8-BD95984E533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571069" cy="1626781"/>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2" descr="Image result for eucharist stained glass">
            <a:extLst>
              <a:ext uri="{FF2B5EF4-FFF2-40B4-BE49-F238E27FC236}">
                <a16:creationId xmlns:a16="http://schemas.microsoft.com/office/drawing/2014/main" id="{5BE16A8B-22D7-2D5C-D6A0-1614065E910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5231219"/>
            <a:ext cx="1571069" cy="1626781"/>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Image result for eucharist stained glass">
            <a:extLst>
              <a:ext uri="{FF2B5EF4-FFF2-40B4-BE49-F238E27FC236}">
                <a16:creationId xmlns:a16="http://schemas.microsoft.com/office/drawing/2014/main" id="{104A71A3-F370-25D6-BE72-5FE2E3DA144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20931" y="-29339"/>
            <a:ext cx="1571069" cy="1626781"/>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6" descr="Image result for gold stained glass border">
            <a:extLst>
              <a:ext uri="{FF2B5EF4-FFF2-40B4-BE49-F238E27FC236}">
                <a16:creationId xmlns:a16="http://schemas.microsoft.com/office/drawing/2014/main" id="{91303639-6D37-9434-6F67-A5158CDDF2AD}"/>
              </a:ext>
            </a:extLst>
          </p:cNvPr>
          <p:cNvPicPr>
            <a:picLocks noChangeAspect="1" noChangeArrowheads="1"/>
          </p:cNvPicPr>
          <p:nvPr/>
        </p:nvPicPr>
        <p:blipFill rotWithShape="1">
          <a:blip r:embed="rId3">
            <a:duotone>
              <a:schemeClr val="accent3">
                <a:shade val="45000"/>
                <a:satMod val="135000"/>
              </a:schemeClr>
              <a:prstClr val="white"/>
            </a:duotone>
            <a:extLst>
              <a:ext uri="{28A0092B-C50C-407E-A947-70E740481C1C}">
                <a14:useLocalDpi xmlns:a14="http://schemas.microsoft.com/office/drawing/2010/main" val="0"/>
              </a:ext>
            </a:extLst>
          </a:blip>
          <a:srcRect l="39056" r="50000"/>
          <a:stretch/>
        </p:blipFill>
        <p:spPr bwMode="auto">
          <a:xfrm rot="10800000">
            <a:off x="-2" y="1612112"/>
            <a:ext cx="648260" cy="3633776"/>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Image result for eucharist stained glass">
            <a:extLst>
              <a:ext uri="{FF2B5EF4-FFF2-40B4-BE49-F238E27FC236}">
                <a16:creationId xmlns:a16="http://schemas.microsoft.com/office/drawing/2014/main" id="{F388909F-EF14-DE6E-D3D9-44148F9A3B9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20931" y="5231218"/>
            <a:ext cx="1571069" cy="1626781"/>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6" descr="Image result for gold stained glass border">
            <a:extLst>
              <a:ext uri="{FF2B5EF4-FFF2-40B4-BE49-F238E27FC236}">
                <a16:creationId xmlns:a16="http://schemas.microsoft.com/office/drawing/2014/main" id="{ED8B7F6F-7572-A01C-75DC-F950776011C1}"/>
              </a:ext>
            </a:extLst>
          </p:cNvPr>
          <p:cNvPicPr>
            <a:picLocks noChangeAspect="1" noChangeArrowheads="1"/>
          </p:cNvPicPr>
          <p:nvPr/>
        </p:nvPicPr>
        <p:blipFill rotWithShape="1">
          <a:blip r:embed="rId3">
            <a:duotone>
              <a:schemeClr val="accent3">
                <a:shade val="45000"/>
                <a:satMod val="135000"/>
              </a:schemeClr>
              <a:prstClr val="white"/>
            </a:duotone>
            <a:extLst>
              <a:ext uri="{28A0092B-C50C-407E-A947-70E740481C1C}">
                <a14:useLocalDpi xmlns:a14="http://schemas.microsoft.com/office/drawing/2010/main" val="0"/>
              </a:ext>
            </a:extLst>
          </a:blip>
          <a:srcRect l="39056" r="50000"/>
          <a:stretch/>
        </p:blipFill>
        <p:spPr bwMode="auto">
          <a:xfrm rot="10800000">
            <a:off x="11543740" y="1612112"/>
            <a:ext cx="648260" cy="3633776"/>
          </a:xfrm>
          <a:prstGeom prst="rect">
            <a:avLst/>
          </a:prstGeom>
          <a:noFill/>
          <a:extLst>
            <a:ext uri="{909E8E84-426E-40DD-AFC4-6F175D3DCCD1}">
              <a14:hiddenFill xmlns:a14="http://schemas.microsoft.com/office/drawing/2010/main">
                <a:solidFill>
                  <a:srgbClr val="FFFFFF"/>
                </a:solidFill>
              </a14:hiddenFill>
            </a:ext>
          </a:extLst>
        </p:spPr>
      </p:pic>
      <p:pic>
        <p:nvPicPr>
          <p:cNvPr id="17412" name="Picture 4" descr="Image result for eucharist stained glass">
            <a:extLst>
              <a:ext uri="{FF2B5EF4-FFF2-40B4-BE49-F238E27FC236}">
                <a16:creationId xmlns:a16="http://schemas.microsoft.com/office/drawing/2014/main" id="{848308F1-9253-07D0-B3E4-D5303EDB5FB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2095500"/>
            <a:ext cx="1800225" cy="266700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4" descr="Image result for eucharist stained glass">
            <a:extLst>
              <a:ext uri="{FF2B5EF4-FFF2-40B4-BE49-F238E27FC236}">
                <a16:creationId xmlns:a16="http://schemas.microsoft.com/office/drawing/2014/main" id="{43AD14BF-3940-485C-0301-23A4C7ACF7D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391775" y="2125134"/>
            <a:ext cx="1800225" cy="2667000"/>
          </a:xfrm>
          <a:prstGeom prst="rect">
            <a:avLst/>
          </a:prstGeom>
          <a:noFill/>
          <a:extLst>
            <a:ext uri="{909E8E84-426E-40DD-AFC4-6F175D3DCCD1}">
              <a14:hiddenFill xmlns:a14="http://schemas.microsoft.com/office/drawing/2010/main">
                <a:solidFill>
                  <a:srgbClr val="FFFFFF"/>
                </a:solidFill>
              </a14:hiddenFill>
            </a:ext>
          </a:extLst>
        </p:spPr>
      </p:pic>
      <p:pic>
        <p:nvPicPr>
          <p:cNvPr id="17414" name="Picture 6" descr="Image result for gold stained glass border">
            <a:extLst>
              <a:ext uri="{FF2B5EF4-FFF2-40B4-BE49-F238E27FC236}">
                <a16:creationId xmlns:a16="http://schemas.microsoft.com/office/drawing/2014/main" id="{8C48A5AC-ED75-4E5B-FBF9-3D119882D516}"/>
              </a:ext>
            </a:extLst>
          </p:cNvPr>
          <p:cNvPicPr>
            <a:picLocks noChangeAspect="1" noChangeArrowheads="1"/>
          </p:cNvPicPr>
          <p:nvPr/>
        </p:nvPicPr>
        <p:blipFill rotWithShape="1">
          <a:blip r:embed="rId3">
            <a:duotone>
              <a:schemeClr val="accent6">
                <a:shade val="45000"/>
                <a:satMod val="135000"/>
              </a:schemeClr>
              <a:prstClr val="white"/>
            </a:duotone>
            <a:extLst>
              <a:ext uri="{28A0092B-C50C-407E-A947-70E740481C1C}">
                <a14:useLocalDpi xmlns:a14="http://schemas.microsoft.com/office/drawing/2010/main" val="0"/>
              </a:ext>
            </a:extLst>
          </a:blip>
          <a:srcRect l="39056" r="50000"/>
          <a:stretch/>
        </p:blipFill>
        <p:spPr bwMode="auto">
          <a:xfrm rot="16200000">
            <a:off x="3563610" y="-2018979"/>
            <a:ext cx="539851" cy="4524932"/>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6" descr="Image result for gold stained glass border">
            <a:extLst>
              <a:ext uri="{FF2B5EF4-FFF2-40B4-BE49-F238E27FC236}">
                <a16:creationId xmlns:a16="http://schemas.microsoft.com/office/drawing/2014/main" id="{45ACB51A-A10A-F109-0165-12D84AF6FB38}"/>
              </a:ext>
            </a:extLst>
          </p:cNvPr>
          <p:cNvPicPr>
            <a:picLocks noChangeAspect="1" noChangeArrowheads="1"/>
          </p:cNvPicPr>
          <p:nvPr/>
        </p:nvPicPr>
        <p:blipFill rotWithShape="1">
          <a:blip r:embed="rId3">
            <a:duotone>
              <a:schemeClr val="accent6">
                <a:shade val="45000"/>
                <a:satMod val="135000"/>
              </a:schemeClr>
              <a:prstClr val="white"/>
            </a:duotone>
            <a:extLst>
              <a:ext uri="{28A0092B-C50C-407E-A947-70E740481C1C}">
                <a14:useLocalDpi xmlns:a14="http://schemas.microsoft.com/office/drawing/2010/main" val="0"/>
              </a:ext>
            </a:extLst>
          </a:blip>
          <a:srcRect l="39056" r="50000"/>
          <a:stretch/>
        </p:blipFill>
        <p:spPr bwMode="auto">
          <a:xfrm rot="16200000">
            <a:off x="8088541" y="-2018977"/>
            <a:ext cx="539851" cy="4524932"/>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6" descr="Image result for gold stained glass border">
            <a:extLst>
              <a:ext uri="{FF2B5EF4-FFF2-40B4-BE49-F238E27FC236}">
                <a16:creationId xmlns:a16="http://schemas.microsoft.com/office/drawing/2014/main" id="{BD9B3E5A-6028-0BA9-F98C-9D4B2985E3C9}"/>
              </a:ext>
            </a:extLst>
          </p:cNvPr>
          <p:cNvPicPr>
            <a:picLocks noChangeAspect="1" noChangeArrowheads="1"/>
          </p:cNvPicPr>
          <p:nvPr/>
        </p:nvPicPr>
        <p:blipFill rotWithShape="1">
          <a:blip r:embed="rId3">
            <a:duotone>
              <a:schemeClr val="accent6">
                <a:shade val="45000"/>
                <a:satMod val="135000"/>
              </a:schemeClr>
              <a:prstClr val="white"/>
            </a:duotone>
            <a:extLst>
              <a:ext uri="{28A0092B-C50C-407E-A947-70E740481C1C}">
                <a14:useLocalDpi xmlns:a14="http://schemas.microsoft.com/office/drawing/2010/main" val="0"/>
              </a:ext>
            </a:extLst>
          </a:blip>
          <a:srcRect l="39056" r="50000"/>
          <a:stretch/>
        </p:blipFill>
        <p:spPr bwMode="auto">
          <a:xfrm rot="16200000">
            <a:off x="3563607" y="4313571"/>
            <a:ext cx="539851" cy="4524932"/>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6" descr="Image result for gold stained glass border">
            <a:extLst>
              <a:ext uri="{FF2B5EF4-FFF2-40B4-BE49-F238E27FC236}">
                <a16:creationId xmlns:a16="http://schemas.microsoft.com/office/drawing/2014/main" id="{7098E684-1206-D599-40B1-317C47B6A3E8}"/>
              </a:ext>
            </a:extLst>
          </p:cNvPr>
          <p:cNvPicPr>
            <a:picLocks noChangeAspect="1" noChangeArrowheads="1"/>
          </p:cNvPicPr>
          <p:nvPr/>
        </p:nvPicPr>
        <p:blipFill rotWithShape="1">
          <a:blip r:embed="rId3">
            <a:duotone>
              <a:schemeClr val="accent6">
                <a:shade val="45000"/>
                <a:satMod val="135000"/>
              </a:schemeClr>
              <a:prstClr val="white"/>
            </a:duotone>
            <a:extLst>
              <a:ext uri="{28A0092B-C50C-407E-A947-70E740481C1C}">
                <a14:useLocalDpi xmlns:a14="http://schemas.microsoft.com/office/drawing/2010/main" val="0"/>
              </a:ext>
            </a:extLst>
          </a:blip>
          <a:srcRect l="39056" r="50000"/>
          <a:stretch/>
        </p:blipFill>
        <p:spPr bwMode="auto">
          <a:xfrm rot="16200000">
            <a:off x="8088540" y="4313572"/>
            <a:ext cx="539851" cy="45249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9955281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AD0B98-413C-35A9-F988-FDC57E64CB5B}"/>
              </a:ext>
            </a:extLst>
          </p:cNvPr>
          <p:cNvSpPr>
            <a:spLocks noGrp="1"/>
          </p:cNvSpPr>
          <p:nvPr>
            <p:ph type="title"/>
          </p:nvPr>
        </p:nvSpPr>
        <p:spPr/>
        <p:txBody>
          <a:bodyPr>
            <a:normAutofit fontScale="90000"/>
          </a:bodyPr>
          <a:lstStyle/>
          <a:p>
            <a:r>
              <a:rPr lang="en-US" dirty="0"/>
              <a:t>What resources are available to use in </a:t>
            </a:r>
            <a:br>
              <a:rPr lang="en-US" dirty="0"/>
            </a:br>
            <a:r>
              <a:rPr lang="en-US" dirty="0"/>
              <a:t>preparing for First Holy Communion? (2)</a:t>
            </a:r>
          </a:p>
        </p:txBody>
      </p:sp>
      <p:sp>
        <p:nvSpPr>
          <p:cNvPr id="3" name="Content Placeholder 2">
            <a:extLst>
              <a:ext uri="{FF2B5EF4-FFF2-40B4-BE49-F238E27FC236}">
                <a16:creationId xmlns:a16="http://schemas.microsoft.com/office/drawing/2014/main" id="{EA1859E7-A347-0B47-88B9-86EF7D2BF54A}"/>
              </a:ext>
            </a:extLst>
          </p:cNvPr>
          <p:cNvSpPr>
            <a:spLocks noGrp="1"/>
          </p:cNvSpPr>
          <p:nvPr>
            <p:ph idx="1"/>
          </p:nvPr>
        </p:nvSpPr>
        <p:spPr>
          <a:xfrm>
            <a:off x="795671" y="2556931"/>
            <a:ext cx="7710376" cy="3318937"/>
          </a:xfrm>
        </p:spPr>
        <p:txBody>
          <a:bodyPr>
            <a:normAutofit fontScale="85000" lnSpcReduction="20000"/>
          </a:bodyPr>
          <a:lstStyle/>
          <a:p>
            <a:pPr lvl="1">
              <a:buFont typeface="Arial" panose="020B0604020202020204" pitchFamily="34" charset="0"/>
              <a:buChar char="•"/>
            </a:pPr>
            <a:r>
              <a:rPr lang="en-US" sz="1800" dirty="0"/>
              <a:t>Guide to Eucharistic Adoration</a:t>
            </a:r>
          </a:p>
          <a:p>
            <a:pPr lvl="2">
              <a:buFont typeface="Arial" panose="020B0604020202020204" pitchFamily="34" charset="0"/>
              <a:buChar char="•"/>
            </a:pPr>
            <a:r>
              <a:rPr lang="en-US" dirty="0"/>
              <a:t>Suggested prayers are provided for each month. It is highly recommended that families go to Eucharistic Adoration once a month, or make a visit to the tabernacle to be with Jesus. Each month, it is recommended that families say a prayer in honor of one of the nine choirs of holy angels, practicing adoring Jesus like they do. Being in Jesus’ Presence helps us to receive Him with love in the Holy Eucharist, and to he filled with His loving Presence</a:t>
            </a:r>
          </a:p>
          <a:p>
            <a:pPr lvl="1">
              <a:buFont typeface="Arial" panose="020B0604020202020204" pitchFamily="34" charset="0"/>
              <a:buChar char="•"/>
            </a:pPr>
            <a:r>
              <a:rPr lang="en-US" sz="1800" dirty="0"/>
              <a:t>Sacred Heart enthronement guide</a:t>
            </a:r>
          </a:p>
          <a:p>
            <a:pPr lvl="2">
              <a:buFont typeface="Arial" panose="020B0604020202020204" pitchFamily="34" charset="0"/>
              <a:buChar char="•"/>
            </a:pPr>
            <a:r>
              <a:rPr lang="en-US" dirty="0"/>
              <a:t>The First Holy Communion information booklet includes a guide to enthroning the Sacred Heart in the home, because in placing an image of the Sacred Heart of Jesus, and/or the Immaculate Heart of Mary in the home, we are reminded to keep Jesus and Mother Mary at the center of our hearts, making our hearts like Eucharistic Adoration chapels in which to honor them always, just as the tabernacle is kept at the heart of the church, for the Eucharistic Heart of Jesus, the Son who brightens and warms our hearts, is what everything depends upon, and revolves around</a:t>
            </a:r>
          </a:p>
          <a:p>
            <a:endParaRPr lang="en-US" dirty="0"/>
          </a:p>
        </p:txBody>
      </p:sp>
      <p:pic>
        <p:nvPicPr>
          <p:cNvPr id="4" name="Picture 3">
            <a:extLst>
              <a:ext uri="{FF2B5EF4-FFF2-40B4-BE49-F238E27FC236}">
                <a16:creationId xmlns:a16="http://schemas.microsoft.com/office/drawing/2014/main" id="{BA164281-6C96-DE6E-CF67-CF56482966B7}"/>
              </a:ext>
            </a:extLst>
          </p:cNvPr>
          <p:cNvPicPr>
            <a:picLocks noChangeAspect="1"/>
          </p:cNvPicPr>
          <p:nvPr/>
        </p:nvPicPr>
        <p:blipFill>
          <a:blip r:embed="rId2"/>
          <a:stretch>
            <a:fillRect/>
          </a:stretch>
        </p:blipFill>
        <p:spPr>
          <a:xfrm>
            <a:off x="8506047" y="2464770"/>
            <a:ext cx="3030687" cy="3840336"/>
          </a:xfrm>
          <a:prstGeom prst="rect">
            <a:avLst/>
          </a:prstGeom>
        </p:spPr>
      </p:pic>
      <p:pic>
        <p:nvPicPr>
          <p:cNvPr id="5" name="Picture 4">
            <a:extLst>
              <a:ext uri="{FF2B5EF4-FFF2-40B4-BE49-F238E27FC236}">
                <a16:creationId xmlns:a16="http://schemas.microsoft.com/office/drawing/2014/main" id="{C168FD62-7993-25BC-4C4F-577570846E3C}"/>
              </a:ext>
            </a:extLst>
          </p:cNvPr>
          <p:cNvPicPr>
            <a:picLocks noChangeAspect="1"/>
          </p:cNvPicPr>
          <p:nvPr/>
        </p:nvPicPr>
        <p:blipFill>
          <a:blip r:embed="rId3"/>
          <a:srcRect b="84249"/>
          <a:stretch>
            <a:fillRect/>
          </a:stretch>
        </p:blipFill>
        <p:spPr>
          <a:xfrm>
            <a:off x="0" y="-1"/>
            <a:ext cx="6096000" cy="971677"/>
          </a:xfrm>
          <a:prstGeom prst="rect">
            <a:avLst/>
          </a:prstGeom>
        </p:spPr>
      </p:pic>
      <p:pic>
        <p:nvPicPr>
          <p:cNvPr id="6" name="Picture 5">
            <a:extLst>
              <a:ext uri="{FF2B5EF4-FFF2-40B4-BE49-F238E27FC236}">
                <a16:creationId xmlns:a16="http://schemas.microsoft.com/office/drawing/2014/main" id="{FA44C064-86C1-9ECB-EFA0-89B52B211043}"/>
              </a:ext>
            </a:extLst>
          </p:cNvPr>
          <p:cNvPicPr>
            <a:picLocks noChangeAspect="1"/>
          </p:cNvPicPr>
          <p:nvPr/>
        </p:nvPicPr>
        <p:blipFill>
          <a:blip r:embed="rId4"/>
          <a:stretch>
            <a:fillRect/>
          </a:stretch>
        </p:blipFill>
        <p:spPr>
          <a:xfrm>
            <a:off x="6096000" y="7556"/>
            <a:ext cx="6096528" cy="969348"/>
          </a:xfrm>
          <a:prstGeom prst="rect">
            <a:avLst/>
          </a:prstGeom>
        </p:spPr>
      </p:pic>
      <p:pic>
        <p:nvPicPr>
          <p:cNvPr id="7" name="Picture 6">
            <a:extLst>
              <a:ext uri="{FF2B5EF4-FFF2-40B4-BE49-F238E27FC236}">
                <a16:creationId xmlns:a16="http://schemas.microsoft.com/office/drawing/2014/main" id="{66AF5435-ADFB-570D-3E03-EB6AA87740D7}"/>
              </a:ext>
            </a:extLst>
          </p:cNvPr>
          <p:cNvPicPr>
            <a:picLocks noChangeAspect="1"/>
          </p:cNvPicPr>
          <p:nvPr/>
        </p:nvPicPr>
        <p:blipFill>
          <a:blip r:embed="rId3"/>
          <a:srcRect b="84249"/>
          <a:stretch>
            <a:fillRect/>
          </a:stretch>
        </p:blipFill>
        <p:spPr>
          <a:xfrm>
            <a:off x="0" y="5875868"/>
            <a:ext cx="6096000" cy="971677"/>
          </a:xfrm>
          <a:prstGeom prst="rect">
            <a:avLst/>
          </a:prstGeom>
        </p:spPr>
      </p:pic>
      <p:pic>
        <p:nvPicPr>
          <p:cNvPr id="8" name="Picture 7">
            <a:extLst>
              <a:ext uri="{FF2B5EF4-FFF2-40B4-BE49-F238E27FC236}">
                <a16:creationId xmlns:a16="http://schemas.microsoft.com/office/drawing/2014/main" id="{616965B3-DB19-45C7-1C62-82E6F83FB59E}"/>
              </a:ext>
            </a:extLst>
          </p:cNvPr>
          <p:cNvPicPr>
            <a:picLocks noChangeAspect="1"/>
          </p:cNvPicPr>
          <p:nvPr/>
        </p:nvPicPr>
        <p:blipFill>
          <a:blip r:embed="rId3"/>
          <a:srcRect b="84249"/>
          <a:stretch>
            <a:fillRect/>
          </a:stretch>
        </p:blipFill>
        <p:spPr>
          <a:xfrm>
            <a:off x="6096264" y="5886323"/>
            <a:ext cx="6096000" cy="971677"/>
          </a:xfrm>
          <a:prstGeom prst="rect">
            <a:avLst/>
          </a:prstGeom>
        </p:spPr>
      </p:pic>
    </p:spTree>
    <p:extLst>
      <p:ext uri="{BB962C8B-B14F-4D97-AF65-F5344CB8AC3E}">
        <p14:creationId xmlns:p14="http://schemas.microsoft.com/office/powerpoint/2010/main" val="397024768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E95AA1-47FF-E2B2-2B1F-351B3EFE3077}"/>
              </a:ext>
            </a:extLst>
          </p:cNvPr>
          <p:cNvSpPr>
            <a:spLocks noGrp="1"/>
          </p:cNvSpPr>
          <p:nvPr>
            <p:ph type="title"/>
          </p:nvPr>
        </p:nvSpPr>
        <p:spPr/>
        <p:txBody>
          <a:bodyPr>
            <a:normAutofit fontScale="90000"/>
          </a:bodyPr>
          <a:lstStyle/>
          <a:p>
            <a:r>
              <a:rPr lang="en-US" dirty="0"/>
              <a:t>What resources are available to use in </a:t>
            </a:r>
            <a:br>
              <a:rPr lang="en-US" dirty="0"/>
            </a:br>
            <a:r>
              <a:rPr lang="en-US" dirty="0"/>
              <a:t>preparing for First Holy Communion? (3)</a:t>
            </a:r>
          </a:p>
        </p:txBody>
      </p:sp>
      <p:sp>
        <p:nvSpPr>
          <p:cNvPr id="3" name="Content Placeholder 2">
            <a:extLst>
              <a:ext uri="{FF2B5EF4-FFF2-40B4-BE49-F238E27FC236}">
                <a16:creationId xmlns:a16="http://schemas.microsoft.com/office/drawing/2014/main" id="{C91FE365-85EC-013B-57BF-07B82C3F280A}"/>
              </a:ext>
            </a:extLst>
          </p:cNvPr>
          <p:cNvSpPr>
            <a:spLocks noGrp="1"/>
          </p:cNvSpPr>
          <p:nvPr>
            <p:ph idx="1"/>
          </p:nvPr>
        </p:nvSpPr>
        <p:spPr>
          <a:xfrm>
            <a:off x="827568" y="2461239"/>
            <a:ext cx="6859772" cy="3414630"/>
          </a:xfrm>
        </p:spPr>
        <p:txBody>
          <a:bodyPr>
            <a:normAutofit fontScale="77500" lnSpcReduction="20000"/>
          </a:bodyPr>
          <a:lstStyle/>
          <a:p>
            <a:pPr lvl="1">
              <a:buFont typeface="Arial" panose="020B0604020202020204" pitchFamily="34" charset="0"/>
              <a:buChar char="•"/>
            </a:pPr>
            <a:r>
              <a:rPr lang="en-US" dirty="0"/>
              <a:t>Flower field guide</a:t>
            </a:r>
          </a:p>
          <a:p>
            <a:pPr lvl="2">
              <a:buFont typeface="Arial" panose="020B0604020202020204" pitchFamily="34" charset="0"/>
              <a:buChar char="•"/>
            </a:pPr>
            <a:r>
              <a:rPr lang="en-US" dirty="0"/>
              <a:t>Each month, students will learn about a different virtue, a holy quality that makes us more like Jesus and Mother Mary, through a flower representing that virtue. They will practice saying a special prayer each month to grow like a flower in that virtue, so that by the time they make their First Holy Communion, their hearts will be like beautiful gardens in which to welcome the Eucharistic Lord, the greatest Gardener Who helps us to grow. Students will practice being like St. Therese, the Little Flower, in living with the greatest virtues of faith, hope, and love, which make us most like God</a:t>
            </a:r>
          </a:p>
          <a:p>
            <a:pPr>
              <a:buFont typeface="Arial" panose="020B0604020202020204" pitchFamily="34" charset="0"/>
              <a:buChar char="•"/>
            </a:pPr>
            <a:r>
              <a:rPr lang="en-US" dirty="0"/>
              <a:t>Activity book</a:t>
            </a:r>
          </a:p>
          <a:p>
            <a:pPr lvl="1">
              <a:buFont typeface="Arial" panose="020B0604020202020204" pitchFamily="34" charset="0"/>
              <a:buChar char="•"/>
            </a:pPr>
            <a:r>
              <a:rPr lang="en-US" dirty="0"/>
              <a:t>Lessons on First Confession and First Holy Communion (Grade 2 activities)</a:t>
            </a:r>
          </a:p>
          <a:p>
            <a:r>
              <a:rPr lang="en-US" dirty="0"/>
              <a:t>Baltimore Catechism First Holy Communion book</a:t>
            </a:r>
          </a:p>
          <a:p>
            <a:pPr lvl="1"/>
            <a:r>
              <a:rPr lang="en-US" dirty="0"/>
              <a:t>Correlates with lessons in activity book</a:t>
            </a:r>
          </a:p>
          <a:p>
            <a:endParaRPr lang="en-US" dirty="0"/>
          </a:p>
        </p:txBody>
      </p:sp>
      <p:pic>
        <p:nvPicPr>
          <p:cNvPr id="5" name="Picture 4">
            <a:extLst>
              <a:ext uri="{FF2B5EF4-FFF2-40B4-BE49-F238E27FC236}">
                <a16:creationId xmlns:a16="http://schemas.microsoft.com/office/drawing/2014/main" id="{96F6147D-3E7F-655C-603D-EBABEAA6A960}"/>
              </a:ext>
            </a:extLst>
          </p:cNvPr>
          <p:cNvPicPr>
            <a:picLocks noChangeAspect="1"/>
          </p:cNvPicPr>
          <p:nvPr/>
        </p:nvPicPr>
        <p:blipFill>
          <a:blip r:embed="rId2"/>
          <a:srcRect t="61997" b="22772"/>
          <a:stretch>
            <a:fillRect/>
          </a:stretch>
        </p:blipFill>
        <p:spPr>
          <a:xfrm>
            <a:off x="-1" y="0"/>
            <a:ext cx="6096001" cy="959654"/>
          </a:xfrm>
          <a:prstGeom prst="rect">
            <a:avLst/>
          </a:prstGeom>
        </p:spPr>
      </p:pic>
      <p:pic>
        <p:nvPicPr>
          <p:cNvPr id="6" name="Picture 5">
            <a:extLst>
              <a:ext uri="{FF2B5EF4-FFF2-40B4-BE49-F238E27FC236}">
                <a16:creationId xmlns:a16="http://schemas.microsoft.com/office/drawing/2014/main" id="{721D7014-4F5C-32FB-CA87-E9513DDDBA3F}"/>
              </a:ext>
            </a:extLst>
          </p:cNvPr>
          <p:cNvPicPr>
            <a:picLocks noChangeAspect="1"/>
          </p:cNvPicPr>
          <p:nvPr/>
        </p:nvPicPr>
        <p:blipFill>
          <a:blip r:embed="rId2"/>
          <a:srcRect t="61997" b="22772"/>
          <a:stretch>
            <a:fillRect/>
          </a:stretch>
        </p:blipFill>
        <p:spPr>
          <a:xfrm>
            <a:off x="6096000" y="0"/>
            <a:ext cx="6096001" cy="959654"/>
          </a:xfrm>
          <a:prstGeom prst="rect">
            <a:avLst/>
          </a:prstGeom>
        </p:spPr>
      </p:pic>
      <p:pic>
        <p:nvPicPr>
          <p:cNvPr id="7" name="Picture 6">
            <a:extLst>
              <a:ext uri="{FF2B5EF4-FFF2-40B4-BE49-F238E27FC236}">
                <a16:creationId xmlns:a16="http://schemas.microsoft.com/office/drawing/2014/main" id="{021F2FAE-E6CC-5678-CCDF-C6FCB7C4BCA2}"/>
              </a:ext>
            </a:extLst>
          </p:cNvPr>
          <p:cNvPicPr>
            <a:picLocks noChangeAspect="1"/>
          </p:cNvPicPr>
          <p:nvPr/>
        </p:nvPicPr>
        <p:blipFill>
          <a:blip r:embed="rId2"/>
          <a:srcRect t="61997" b="22772"/>
          <a:stretch>
            <a:fillRect/>
          </a:stretch>
        </p:blipFill>
        <p:spPr>
          <a:xfrm>
            <a:off x="0" y="5898346"/>
            <a:ext cx="6096001" cy="959654"/>
          </a:xfrm>
          <a:prstGeom prst="rect">
            <a:avLst/>
          </a:prstGeom>
        </p:spPr>
      </p:pic>
      <p:pic>
        <p:nvPicPr>
          <p:cNvPr id="8" name="Picture 7">
            <a:extLst>
              <a:ext uri="{FF2B5EF4-FFF2-40B4-BE49-F238E27FC236}">
                <a16:creationId xmlns:a16="http://schemas.microsoft.com/office/drawing/2014/main" id="{0AE58491-4DBE-6D3F-82E1-3FAD21486534}"/>
              </a:ext>
            </a:extLst>
          </p:cNvPr>
          <p:cNvPicPr>
            <a:picLocks noChangeAspect="1"/>
          </p:cNvPicPr>
          <p:nvPr/>
        </p:nvPicPr>
        <p:blipFill>
          <a:blip r:embed="rId2"/>
          <a:srcRect t="61997" b="22772"/>
          <a:stretch>
            <a:fillRect/>
          </a:stretch>
        </p:blipFill>
        <p:spPr>
          <a:xfrm>
            <a:off x="6096000" y="5898346"/>
            <a:ext cx="6096001" cy="959654"/>
          </a:xfrm>
          <a:prstGeom prst="rect">
            <a:avLst/>
          </a:prstGeom>
        </p:spPr>
      </p:pic>
      <p:pic>
        <p:nvPicPr>
          <p:cNvPr id="9" name="Picture 8">
            <a:extLst>
              <a:ext uri="{FF2B5EF4-FFF2-40B4-BE49-F238E27FC236}">
                <a16:creationId xmlns:a16="http://schemas.microsoft.com/office/drawing/2014/main" id="{445B6D1B-6EC5-C165-D636-4969C5467435}"/>
              </a:ext>
            </a:extLst>
          </p:cNvPr>
          <p:cNvPicPr>
            <a:picLocks noChangeAspect="1"/>
          </p:cNvPicPr>
          <p:nvPr/>
        </p:nvPicPr>
        <p:blipFill>
          <a:blip r:embed="rId3"/>
          <a:srcRect t="33662" b="24341"/>
          <a:stretch>
            <a:fillRect/>
          </a:stretch>
        </p:blipFill>
        <p:spPr>
          <a:xfrm>
            <a:off x="7745305" y="2461238"/>
            <a:ext cx="3823160" cy="3414630"/>
          </a:xfrm>
          <a:prstGeom prst="rect">
            <a:avLst/>
          </a:prstGeom>
        </p:spPr>
      </p:pic>
    </p:spTree>
    <p:extLst>
      <p:ext uri="{BB962C8B-B14F-4D97-AF65-F5344CB8AC3E}">
        <p14:creationId xmlns:p14="http://schemas.microsoft.com/office/powerpoint/2010/main" val="234566791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ABC3A6-5002-5819-5FD7-52D6475F6C90}"/>
              </a:ext>
            </a:extLst>
          </p:cNvPr>
          <p:cNvSpPr>
            <a:spLocks noGrp="1"/>
          </p:cNvSpPr>
          <p:nvPr>
            <p:ph type="title"/>
          </p:nvPr>
        </p:nvSpPr>
        <p:spPr/>
        <p:txBody>
          <a:bodyPr>
            <a:normAutofit fontScale="90000"/>
          </a:bodyPr>
          <a:lstStyle/>
          <a:p>
            <a:r>
              <a:rPr lang="en-US" dirty="0"/>
              <a:t>Which steps may be taken to further prepare for First Holy Communion? (1)</a:t>
            </a:r>
          </a:p>
        </p:txBody>
      </p:sp>
      <p:sp>
        <p:nvSpPr>
          <p:cNvPr id="3" name="Content Placeholder 2">
            <a:extLst>
              <a:ext uri="{FF2B5EF4-FFF2-40B4-BE49-F238E27FC236}">
                <a16:creationId xmlns:a16="http://schemas.microsoft.com/office/drawing/2014/main" id="{A4A18006-2684-0201-A656-8C99309C45A8}"/>
              </a:ext>
            </a:extLst>
          </p:cNvPr>
          <p:cNvSpPr>
            <a:spLocks noGrp="1"/>
          </p:cNvSpPr>
          <p:nvPr>
            <p:ph idx="1"/>
          </p:nvPr>
        </p:nvSpPr>
        <p:spPr>
          <a:xfrm>
            <a:off x="753141" y="2482503"/>
            <a:ext cx="7710374" cy="3589869"/>
          </a:xfrm>
        </p:spPr>
        <p:txBody>
          <a:bodyPr>
            <a:normAutofit fontScale="92500" lnSpcReduction="20000"/>
          </a:bodyPr>
          <a:lstStyle/>
          <a:p>
            <a:r>
              <a:rPr lang="en-US" dirty="0"/>
              <a:t>Participation in the Children of Mary Sodality </a:t>
            </a:r>
          </a:p>
          <a:p>
            <a:pPr lvl="1"/>
            <a:r>
              <a:rPr lang="en-US" dirty="0"/>
              <a:t>Strongly recommended, especially as it has the endorsement of the saints (St. Therese was a member of the Children of Mary Sodality). The Sodality meets on the First Saturday of every month (with some exceptions, such as in April, due to Holy Week) in honor of the Immaculate Heart of Mary. Meetings are designed to increase Eucharistic piety through devotion to Our Lady, who reverently received Our Lord after He ascended into Heaven, and helps us to receive Jesus in the Holy Eucharist with a heart like hers, that we may receive the Bread of the Angels, our means to salvation, with great love, and one day rise up with Christ. Schedules for the Children of Mary Sodality are available in your workbooks. The first meeting will take place on Saturday, September 6, 2025, at 10:30 a.m. here in the parish hall</a:t>
            </a:r>
          </a:p>
        </p:txBody>
      </p:sp>
      <p:pic>
        <p:nvPicPr>
          <p:cNvPr id="4" name="Picture 3">
            <a:extLst>
              <a:ext uri="{FF2B5EF4-FFF2-40B4-BE49-F238E27FC236}">
                <a16:creationId xmlns:a16="http://schemas.microsoft.com/office/drawing/2014/main" id="{1360F1D0-FFB8-28CD-689E-8C82115CF167}"/>
              </a:ext>
            </a:extLst>
          </p:cNvPr>
          <p:cNvPicPr>
            <a:picLocks noChangeAspect="1"/>
          </p:cNvPicPr>
          <p:nvPr/>
        </p:nvPicPr>
        <p:blipFill>
          <a:blip r:embed="rId2"/>
          <a:stretch>
            <a:fillRect/>
          </a:stretch>
        </p:blipFill>
        <p:spPr>
          <a:xfrm>
            <a:off x="8463515" y="2482503"/>
            <a:ext cx="2568539" cy="3633345"/>
          </a:xfrm>
          <a:prstGeom prst="rect">
            <a:avLst/>
          </a:prstGeom>
        </p:spPr>
      </p:pic>
      <p:pic>
        <p:nvPicPr>
          <p:cNvPr id="5" name="Picture 4">
            <a:extLst>
              <a:ext uri="{FF2B5EF4-FFF2-40B4-BE49-F238E27FC236}">
                <a16:creationId xmlns:a16="http://schemas.microsoft.com/office/drawing/2014/main" id="{5A43B870-D785-F8DD-F5D5-08E994B7D7F9}"/>
              </a:ext>
            </a:extLst>
          </p:cNvPr>
          <p:cNvPicPr>
            <a:picLocks noChangeAspect="1"/>
          </p:cNvPicPr>
          <p:nvPr/>
        </p:nvPicPr>
        <p:blipFill>
          <a:blip r:embed="rId3"/>
          <a:srcRect b="90787"/>
          <a:stretch>
            <a:fillRect/>
          </a:stretch>
        </p:blipFill>
        <p:spPr>
          <a:xfrm>
            <a:off x="0" y="0"/>
            <a:ext cx="6096000" cy="785628"/>
          </a:xfrm>
          <a:prstGeom prst="rect">
            <a:avLst/>
          </a:prstGeom>
        </p:spPr>
      </p:pic>
      <p:pic>
        <p:nvPicPr>
          <p:cNvPr id="6" name="Picture 5">
            <a:extLst>
              <a:ext uri="{FF2B5EF4-FFF2-40B4-BE49-F238E27FC236}">
                <a16:creationId xmlns:a16="http://schemas.microsoft.com/office/drawing/2014/main" id="{49E76977-E849-8E46-3446-A7AE5EF2C5CB}"/>
              </a:ext>
            </a:extLst>
          </p:cNvPr>
          <p:cNvPicPr>
            <a:picLocks noChangeAspect="1"/>
          </p:cNvPicPr>
          <p:nvPr/>
        </p:nvPicPr>
        <p:blipFill>
          <a:blip r:embed="rId3"/>
          <a:srcRect b="90787"/>
          <a:stretch>
            <a:fillRect/>
          </a:stretch>
        </p:blipFill>
        <p:spPr>
          <a:xfrm flipH="1">
            <a:off x="6096000" y="0"/>
            <a:ext cx="6096000" cy="785628"/>
          </a:xfrm>
          <a:prstGeom prst="rect">
            <a:avLst/>
          </a:prstGeom>
        </p:spPr>
      </p:pic>
      <p:pic>
        <p:nvPicPr>
          <p:cNvPr id="7" name="Picture 6">
            <a:extLst>
              <a:ext uri="{FF2B5EF4-FFF2-40B4-BE49-F238E27FC236}">
                <a16:creationId xmlns:a16="http://schemas.microsoft.com/office/drawing/2014/main" id="{00F0BEB1-72B4-08BB-8D72-E71872BB9B24}"/>
              </a:ext>
            </a:extLst>
          </p:cNvPr>
          <p:cNvPicPr>
            <a:picLocks noChangeAspect="1"/>
          </p:cNvPicPr>
          <p:nvPr/>
        </p:nvPicPr>
        <p:blipFill>
          <a:blip r:embed="rId3"/>
          <a:srcRect b="90787"/>
          <a:stretch>
            <a:fillRect/>
          </a:stretch>
        </p:blipFill>
        <p:spPr>
          <a:xfrm>
            <a:off x="0" y="6072372"/>
            <a:ext cx="6096000" cy="785628"/>
          </a:xfrm>
          <a:prstGeom prst="rect">
            <a:avLst/>
          </a:prstGeom>
        </p:spPr>
      </p:pic>
      <p:pic>
        <p:nvPicPr>
          <p:cNvPr id="8" name="Picture 7">
            <a:extLst>
              <a:ext uri="{FF2B5EF4-FFF2-40B4-BE49-F238E27FC236}">
                <a16:creationId xmlns:a16="http://schemas.microsoft.com/office/drawing/2014/main" id="{1D429F4C-BBF1-6719-D233-10176FE548E1}"/>
              </a:ext>
            </a:extLst>
          </p:cNvPr>
          <p:cNvPicPr>
            <a:picLocks noChangeAspect="1"/>
          </p:cNvPicPr>
          <p:nvPr/>
        </p:nvPicPr>
        <p:blipFill>
          <a:blip r:embed="rId3"/>
          <a:srcRect b="90787"/>
          <a:stretch>
            <a:fillRect/>
          </a:stretch>
        </p:blipFill>
        <p:spPr>
          <a:xfrm flipH="1">
            <a:off x="6096000" y="6072372"/>
            <a:ext cx="6096000" cy="785628"/>
          </a:xfrm>
          <a:prstGeom prst="rect">
            <a:avLst/>
          </a:prstGeom>
        </p:spPr>
      </p:pic>
    </p:spTree>
    <p:extLst>
      <p:ext uri="{BB962C8B-B14F-4D97-AF65-F5344CB8AC3E}">
        <p14:creationId xmlns:p14="http://schemas.microsoft.com/office/powerpoint/2010/main" val="427947460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683B76-8CBC-E41F-1834-EF058070F4D9}"/>
              </a:ext>
            </a:extLst>
          </p:cNvPr>
          <p:cNvSpPr>
            <a:spLocks noGrp="1"/>
          </p:cNvSpPr>
          <p:nvPr>
            <p:ph type="title"/>
          </p:nvPr>
        </p:nvSpPr>
        <p:spPr/>
        <p:txBody>
          <a:bodyPr>
            <a:normAutofit fontScale="90000"/>
          </a:bodyPr>
          <a:lstStyle/>
          <a:p>
            <a:r>
              <a:rPr lang="en-US" dirty="0"/>
              <a:t>Which steps may be taken to further prepare for First Holy Communion? (2)</a:t>
            </a:r>
          </a:p>
        </p:txBody>
      </p:sp>
      <p:sp>
        <p:nvSpPr>
          <p:cNvPr id="3" name="Content Placeholder 2">
            <a:extLst>
              <a:ext uri="{FF2B5EF4-FFF2-40B4-BE49-F238E27FC236}">
                <a16:creationId xmlns:a16="http://schemas.microsoft.com/office/drawing/2014/main" id="{950F52A3-6168-0FF3-16F6-6E7F278CBED0}"/>
              </a:ext>
            </a:extLst>
          </p:cNvPr>
          <p:cNvSpPr>
            <a:spLocks noGrp="1"/>
          </p:cNvSpPr>
          <p:nvPr>
            <p:ph idx="1"/>
          </p:nvPr>
        </p:nvSpPr>
        <p:spPr>
          <a:xfrm>
            <a:off x="710611" y="2439974"/>
            <a:ext cx="7178747" cy="3468792"/>
          </a:xfrm>
        </p:spPr>
        <p:txBody>
          <a:bodyPr>
            <a:normAutofit fontScale="32500" lnSpcReduction="20000"/>
          </a:bodyPr>
          <a:lstStyle/>
          <a:p>
            <a:r>
              <a:rPr lang="en-US" sz="3400" dirty="0"/>
              <a:t>Consecration to Our Lady of Victories</a:t>
            </a:r>
          </a:p>
          <a:p>
            <a:pPr lvl="1"/>
            <a:r>
              <a:rPr lang="en-US" sz="3400" dirty="0"/>
              <a:t>After she was born, St. Therese was consecrated to Our Lady, as her mother said a prayer of entrustment to Our Lady over St. Therese, bringing her to the family’s statue of Our Lady of Victories, an image similar to that on the Miraculous Medal. When St. Therese was very sick as a child, at age ten, she prayed to Our Lady of Victories to heal her, and after saying her prayer, turned to the statue, seeing Our Lady smile at her. Saint Therese was healed through the intercession of Our Lady, who helped her to be victorious in her battle with sickness, and after her healing, made her First Holy Communion to be further strengthened. Our students will also complete a consecration preparation process to be entrusted to Our Lady of Victories, that through the Heart of Mary, they may be brought to the Eucharistic Heart of Jesus, and win the spiritual battle to gain Heaven. The consecration preparation process will take place from the feast day of Our Lady of Victories in Hungary on March 23 to April 24, with the consecration happening on the day of the First Holy Communion, on Saturday, April 25. Students will prepare for the consecration by praying three “Hail Mary” prayers each day during the 33-day period, and we will together make the act of consecration, saying the special prayer, on April 25</a:t>
            </a:r>
          </a:p>
          <a:p>
            <a:r>
              <a:rPr lang="en-US" sz="3400" dirty="0"/>
              <a:t>Consecration to the holy guardian angels</a:t>
            </a:r>
          </a:p>
          <a:p>
            <a:pPr lvl="1"/>
            <a:r>
              <a:rPr lang="en-US" sz="3400" dirty="0"/>
              <a:t>Students will also say a prayer of consecration to their holy guardian angel with the prayer of consecration to Jesus through Our Lady of Victories, just as St. Therese was consecrated to her holy guardian angel before making her First Holy Communion. Our holy guardian angels inspire us to do good works, keeping us safe from spiritual or physical danger, and guide us to remain close to Mother Mary, that we may have clean hearts like hers in which to receive Jesus, free of sin. They are teachers of holiness to us, helping us to serve Mother Mary and Jesus well </a:t>
            </a:r>
          </a:p>
          <a:p>
            <a:endParaRPr lang="en-US" dirty="0"/>
          </a:p>
        </p:txBody>
      </p:sp>
      <p:pic>
        <p:nvPicPr>
          <p:cNvPr id="4" name="Picture 3">
            <a:extLst>
              <a:ext uri="{FF2B5EF4-FFF2-40B4-BE49-F238E27FC236}">
                <a16:creationId xmlns:a16="http://schemas.microsoft.com/office/drawing/2014/main" id="{9EC71346-5FA5-80A4-D9BD-B5619B76EB79}"/>
              </a:ext>
            </a:extLst>
          </p:cNvPr>
          <p:cNvPicPr>
            <a:picLocks noChangeAspect="1"/>
          </p:cNvPicPr>
          <p:nvPr/>
        </p:nvPicPr>
        <p:blipFill>
          <a:blip r:embed="rId2"/>
          <a:stretch>
            <a:fillRect/>
          </a:stretch>
        </p:blipFill>
        <p:spPr>
          <a:xfrm>
            <a:off x="8038215" y="2439973"/>
            <a:ext cx="3593803" cy="3790705"/>
          </a:xfrm>
          <a:prstGeom prst="rect">
            <a:avLst/>
          </a:prstGeom>
        </p:spPr>
      </p:pic>
      <p:pic>
        <p:nvPicPr>
          <p:cNvPr id="5" name="Picture 4">
            <a:extLst>
              <a:ext uri="{FF2B5EF4-FFF2-40B4-BE49-F238E27FC236}">
                <a16:creationId xmlns:a16="http://schemas.microsoft.com/office/drawing/2014/main" id="{7C761703-C3E7-4C35-2F60-1F569F9CD64F}"/>
              </a:ext>
            </a:extLst>
          </p:cNvPr>
          <p:cNvPicPr>
            <a:picLocks noChangeAspect="1"/>
          </p:cNvPicPr>
          <p:nvPr/>
        </p:nvPicPr>
        <p:blipFill>
          <a:blip r:embed="rId3"/>
          <a:srcRect t="69657" b="8821"/>
          <a:stretch>
            <a:fillRect/>
          </a:stretch>
        </p:blipFill>
        <p:spPr>
          <a:xfrm>
            <a:off x="0" y="30716"/>
            <a:ext cx="6096000" cy="951416"/>
          </a:xfrm>
          <a:prstGeom prst="rect">
            <a:avLst/>
          </a:prstGeom>
        </p:spPr>
      </p:pic>
      <p:pic>
        <p:nvPicPr>
          <p:cNvPr id="6" name="Picture 5">
            <a:extLst>
              <a:ext uri="{FF2B5EF4-FFF2-40B4-BE49-F238E27FC236}">
                <a16:creationId xmlns:a16="http://schemas.microsoft.com/office/drawing/2014/main" id="{1C5DC6FC-59AB-330F-B979-BFE9E5205B27}"/>
              </a:ext>
            </a:extLst>
          </p:cNvPr>
          <p:cNvPicPr>
            <a:picLocks noChangeAspect="1"/>
          </p:cNvPicPr>
          <p:nvPr/>
        </p:nvPicPr>
        <p:blipFill>
          <a:blip r:embed="rId4"/>
          <a:stretch>
            <a:fillRect/>
          </a:stretch>
        </p:blipFill>
        <p:spPr>
          <a:xfrm>
            <a:off x="6096000" y="30716"/>
            <a:ext cx="6096528" cy="951058"/>
          </a:xfrm>
          <a:prstGeom prst="rect">
            <a:avLst/>
          </a:prstGeom>
        </p:spPr>
      </p:pic>
      <p:pic>
        <p:nvPicPr>
          <p:cNvPr id="7" name="Picture 6">
            <a:extLst>
              <a:ext uri="{FF2B5EF4-FFF2-40B4-BE49-F238E27FC236}">
                <a16:creationId xmlns:a16="http://schemas.microsoft.com/office/drawing/2014/main" id="{E2E47AFA-3C8E-2BBA-3BE7-13CDD0BAA1DE}"/>
              </a:ext>
            </a:extLst>
          </p:cNvPr>
          <p:cNvPicPr>
            <a:picLocks noChangeAspect="1"/>
          </p:cNvPicPr>
          <p:nvPr/>
        </p:nvPicPr>
        <p:blipFill>
          <a:blip r:embed="rId4"/>
          <a:stretch>
            <a:fillRect/>
          </a:stretch>
        </p:blipFill>
        <p:spPr>
          <a:xfrm>
            <a:off x="0" y="5909123"/>
            <a:ext cx="6096528" cy="951058"/>
          </a:xfrm>
          <a:prstGeom prst="rect">
            <a:avLst/>
          </a:prstGeom>
        </p:spPr>
      </p:pic>
      <p:pic>
        <p:nvPicPr>
          <p:cNvPr id="8" name="Picture 7">
            <a:extLst>
              <a:ext uri="{FF2B5EF4-FFF2-40B4-BE49-F238E27FC236}">
                <a16:creationId xmlns:a16="http://schemas.microsoft.com/office/drawing/2014/main" id="{BBDF1BE0-CEC2-107D-ED12-0A4ABAE25367}"/>
              </a:ext>
            </a:extLst>
          </p:cNvPr>
          <p:cNvPicPr>
            <a:picLocks noChangeAspect="1"/>
          </p:cNvPicPr>
          <p:nvPr/>
        </p:nvPicPr>
        <p:blipFill>
          <a:blip r:embed="rId3"/>
          <a:srcRect t="69657" b="8821"/>
          <a:stretch>
            <a:fillRect/>
          </a:stretch>
        </p:blipFill>
        <p:spPr>
          <a:xfrm>
            <a:off x="6096264" y="5906584"/>
            <a:ext cx="6096000" cy="951416"/>
          </a:xfrm>
          <a:prstGeom prst="rect">
            <a:avLst/>
          </a:prstGeom>
        </p:spPr>
      </p:pic>
    </p:spTree>
    <p:extLst>
      <p:ext uri="{BB962C8B-B14F-4D97-AF65-F5344CB8AC3E}">
        <p14:creationId xmlns:p14="http://schemas.microsoft.com/office/powerpoint/2010/main" val="231875046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98BDA0-3615-AD29-DDA4-A89D578C258D}"/>
              </a:ext>
            </a:extLst>
          </p:cNvPr>
          <p:cNvSpPr>
            <a:spLocks noGrp="1"/>
          </p:cNvSpPr>
          <p:nvPr>
            <p:ph type="title"/>
          </p:nvPr>
        </p:nvSpPr>
        <p:spPr/>
        <p:txBody>
          <a:bodyPr>
            <a:normAutofit/>
          </a:bodyPr>
          <a:lstStyle/>
          <a:p>
            <a:r>
              <a:rPr lang="en-US" sz="3600" dirty="0"/>
              <a:t>What resources are available to use in </a:t>
            </a:r>
            <a:br>
              <a:rPr lang="en-US" sz="3600" dirty="0"/>
            </a:br>
            <a:r>
              <a:rPr lang="en-US" sz="3600" dirty="0"/>
              <a:t>preparing for First Holy Communion? (3)</a:t>
            </a:r>
          </a:p>
        </p:txBody>
      </p:sp>
      <p:sp>
        <p:nvSpPr>
          <p:cNvPr id="3" name="Content Placeholder 2">
            <a:extLst>
              <a:ext uri="{FF2B5EF4-FFF2-40B4-BE49-F238E27FC236}">
                <a16:creationId xmlns:a16="http://schemas.microsoft.com/office/drawing/2014/main" id="{6870D5AD-A0CC-9B2C-F7B6-4729DF0654C4}"/>
              </a:ext>
            </a:extLst>
          </p:cNvPr>
          <p:cNvSpPr>
            <a:spLocks noGrp="1"/>
          </p:cNvSpPr>
          <p:nvPr>
            <p:ph idx="1"/>
          </p:nvPr>
        </p:nvSpPr>
        <p:spPr>
          <a:xfrm>
            <a:off x="2235830" y="2482504"/>
            <a:ext cx="6174523" cy="3191393"/>
          </a:xfrm>
        </p:spPr>
        <p:txBody>
          <a:bodyPr>
            <a:normAutofit fontScale="92500" lnSpcReduction="20000"/>
          </a:bodyPr>
          <a:lstStyle/>
          <a:p>
            <a:r>
              <a:rPr lang="en-US" dirty="0"/>
              <a:t>Folder for families</a:t>
            </a:r>
          </a:p>
          <a:p>
            <a:pPr lvl="1"/>
            <a:r>
              <a:rPr lang="en-US" dirty="0"/>
              <a:t>Forms</a:t>
            </a:r>
          </a:p>
          <a:p>
            <a:pPr lvl="1"/>
            <a:r>
              <a:rPr lang="en-US" dirty="0"/>
              <a:t>Answer keys/guides to sequencing cards</a:t>
            </a:r>
          </a:p>
          <a:p>
            <a:r>
              <a:rPr lang="en-US" dirty="0"/>
              <a:t>Box of supplementary learning materials</a:t>
            </a:r>
          </a:p>
          <a:p>
            <a:pPr lvl="1"/>
            <a:r>
              <a:rPr lang="en-US" dirty="0"/>
              <a:t>Prayer cards</a:t>
            </a:r>
          </a:p>
          <a:p>
            <a:pPr lvl="1"/>
            <a:r>
              <a:rPr lang="en-US" dirty="0"/>
              <a:t>Sequencing cards</a:t>
            </a:r>
          </a:p>
          <a:p>
            <a:pPr lvl="1"/>
            <a:r>
              <a:rPr lang="en-US" dirty="0"/>
              <a:t>Vocabulary matching cards</a:t>
            </a:r>
          </a:p>
          <a:p>
            <a:pPr lvl="1"/>
            <a:r>
              <a:rPr lang="en-US" dirty="0"/>
              <a:t>Devotional chaplet (good deed beads)</a:t>
            </a:r>
          </a:p>
        </p:txBody>
      </p:sp>
      <p:pic>
        <p:nvPicPr>
          <p:cNvPr id="15362" name="Picture 2" descr="Image result for eucharist stained glass">
            <a:extLst>
              <a:ext uri="{FF2B5EF4-FFF2-40B4-BE49-F238E27FC236}">
                <a16:creationId xmlns:a16="http://schemas.microsoft.com/office/drawing/2014/main" id="{305FF10B-980A-AE55-B651-63DA34D603D3}"/>
              </a:ext>
            </a:extLst>
          </p:cNvPr>
          <p:cNvPicPr>
            <a:picLocks noChangeAspect="1" noChangeArrowheads="1"/>
          </p:cNvPicPr>
          <p:nvPr/>
        </p:nvPicPr>
        <p:blipFill rotWithShape="1">
          <a:blip r:embed="rId2">
            <a:duotone>
              <a:schemeClr val="accent6">
                <a:shade val="45000"/>
                <a:satMod val="135000"/>
              </a:schemeClr>
              <a:prstClr val="white"/>
            </a:duotone>
            <a:extLst>
              <a:ext uri="{28A0092B-C50C-407E-A947-70E740481C1C}">
                <a14:useLocalDpi xmlns:a14="http://schemas.microsoft.com/office/drawing/2010/main" val="0"/>
              </a:ext>
            </a:extLst>
          </a:blip>
          <a:srcRect l="22558" r="22558"/>
          <a:stretch/>
        </p:blipFill>
        <p:spPr bwMode="auto">
          <a:xfrm>
            <a:off x="-1" y="0"/>
            <a:ext cx="2217107" cy="685800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4" descr="Image result for gold stained glass border">
            <a:extLst>
              <a:ext uri="{FF2B5EF4-FFF2-40B4-BE49-F238E27FC236}">
                <a16:creationId xmlns:a16="http://schemas.microsoft.com/office/drawing/2014/main" id="{A8523BB3-8FF6-B25E-FF5B-634626882EA0}"/>
              </a:ext>
            </a:extLst>
          </p:cNvPr>
          <p:cNvPicPr>
            <a:picLocks noChangeAspect="1" noChangeArrowheads="1"/>
          </p:cNvPicPr>
          <p:nvPr/>
        </p:nvPicPr>
        <p:blipFill>
          <a:blip r:embed="rId3">
            <a:duotone>
              <a:schemeClr val="accent6">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8887150" y="5772150"/>
            <a:ext cx="2217107" cy="1085850"/>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2" descr="Image result for eucharist stained glass">
            <a:extLst>
              <a:ext uri="{FF2B5EF4-FFF2-40B4-BE49-F238E27FC236}">
                <a16:creationId xmlns:a16="http://schemas.microsoft.com/office/drawing/2014/main" id="{51B79351-07B7-DA52-5E63-AA1A059144D4}"/>
              </a:ext>
            </a:extLst>
          </p:cNvPr>
          <p:cNvPicPr>
            <a:picLocks noChangeAspect="1" noChangeArrowheads="1"/>
          </p:cNvPicPr>
          <p:nvPr/>
        </p:nvPicPr>
        <p:blipFill rotWithShape="1">
          <a:blip r:embed="rId2">
            <a:duotone>
              <a:schemeClr val="accent6">
                <a:shade val="45000"/>
                <a:satMod val="135000"/>
              </a:schemeClr>
              <a:prstClr val="white"/>
            </a:duotone>
            <a:extLst>
              <a:ext uri="{28A0092B-C50C-407E-A947-70E740481C1C}">
                <a14:useLocalDpi xmlns:a14="http://schemas.microsoft.com/office/drawing/2010/main" val="0"/>
              </a:ext>
            </a:extLst>
          </a:blip>
          <a:srcRect l="22558" r="22558"/>
          <a:stretch/>
        </p:blipFill>
        <p:spPr bwMode="auto">
          <a:xfrm>
            <a:off x="9974893" y="15751"/>
            <a:ext cx="2217107" cy="6858000"/>
          </a:xfrm>
          <a:prstGeom prst="rect">
            <a:avLst/>
          </a:prstGeom>
          <a:noFill/>
          <a:extLst>
            <a:ext uri="{909E8E84-426E-40DD-AFC4-6F175D3DCCD1}">
              <a14:hiddenFill xmlns:a14="http://schemas.microsoft.com/office/drawing/2010/main">
                <a:solidFill>
                  <a:srgbClr val="FFFFFF"/>
                </a:solidFill>
              </a14:hiddenFill>
            </a:ext>
          </a:extLst>
        </p:spPr>
      </p:pic>
      <p:pic>
        <p:nvPicPr>
          <p:cNvPr id="15364" name="Picture 4" descr="Image result for gold stained glass border">
            <a:extLst>
              <a:ext uri="{FF2B5EF4-FFF2-40B4-BE49-F238E27FC236}">
                <a16:creationId xmlns:a16="http://schemas.microsoft.com/office/drawing/2014/main" id="{AB0A3088-EDDD-A5B9-0E79-F45FA2295449}"/>
              </a:ext>
            </a:extLst>
          </p:cNvPr>
          <p:cNvPicPr>
            <a:picLocks noChangeAspect="1" noChangeArrowheads="1"/>
          </p:cNvPicPr>
          <p:nvPr/>
        </p:nvPicPr>
        <p:blipFill>
          <a:blip r:embed="rId3">
            <a:duotone>
              <a:schemeClr val="accent6">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2217105" y="5772150"/>
            <a:ext cx="2217107" cy="108585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Image result for gold stained glass border">
            <a:extLst>
              <a:ext uri="{FF2B5EF4-FFF2-40B4-BE49-F238E27FC236}">
                <a16:creationId xmlns:a16="http://schemas.microsoft.com/office/drawing/2014/main" id="{C2C4BE70-F94F-8DF2-A7CE-178244DD04FF}"/>
              </a:ext>
            </a:extLst>
          </p:cNvPr>
          <p:cNvPicPr>
            <a:picLocks noChangeAspect="1" noChangeArrowheads="1"/>
          </p:cNvPicPr>
          <p:nvPr/>
        </p:nvPicPr>
        <p:blipFill>
          <a:blip r:embed="rId3">
            <a:duotone>
              <a:schemeClr val="accent6">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4434212" y="5787901"/>
            <a:ext cx="2217107" cy="108585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4" descr="Image result for gold stained glass border">
            <a:extLst>
              <a:ext uri="{FF2B5EF4-FFF2-40B4-BE49-F238E27FC236}">
                <a16:creationId xmlns:a16="http://schemas.microsoft.com/office/drawing/2014/main" id="{1058BFF0-699E-F165-3466-0AB4E3BA9B98}"/>
              </a:ext>
            </a:extLst>
          </p:cNvPr>
          <p:cNvPicPr>
            <a:picLocks noChangeAspect="1" noChangeArrowheads="1"/>
          </p:cNvPicPr>
          <p:nvPr/>
        </p:nvPicPr>
        <p:blipFill>
          <a:blip r:embed="rId3">
            <a:duotone>
              <a:schemeClr val="accent6">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6670043" y="5772150"/>
            <a:ext cx="2217107" cy="1085850"/>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48F90E7F-3648-ED9C-38E0-DE02C537E25C}"/>
              </a:ext>
            </a:extLst>
          </p:cNvPr>
          <p:cNvPicPr>
            <a:picLocks noChangeAspect="1"/>
          </p:cNvPicPr>
          <p:nvPr/>
        </p:nvPicPr>
        <p:blipFill>
          <a:blip r:embed="rId4">
            <a:duotone>
              <a:schemeClr val="accent6">
                <a:shade val="45000"/>
                <a:satMod val="135000"/>
              </a:schemeClr>
              <a:prstClr val="white"/>
            </a:duotone>
            <a:extLst>
              <a:ext uri="{28A0092B-C50C-407E-A947-70E740481C1C}">
                <a14:useLocalDpi xmlns:a14="http://schemas.microsoft.com/office/drawing/2010/main" val="0"/>
              </a:ext>
            </a:extLst>
          </a:blip>
          <a:stretch>
            <a:fillRect/>
          </a:stretch>
        </p:blipFill>
        <p:spPr>
          <a:xfrm>
            <a:off x="7514072" y="3380060"/>
            <a:ext cx="2460821" cy="2293837"/>
          </a:xfrm>
          <a:prstGeom prst="rect">
            <a:avLst/>
          </a:prstGeom>
        </p:spPr>
      </p:pic>
    </p:spTree>
    <p:extLst>
      <p:ext uri="{BB962C8B-B14F-4D97-AF65-F5344CB8AC3E}">
        <p14:creationId xmlns:p14="http://schemas.microsoft.com/office/powerpoint/2010/main" val="379951757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7DF9BF-AF72-F155-347A-935241690111}"/>
              </a:ext>
            </a:extLst>
          </p:cNvPr>
          <p:cNvSpPr>
            <a:spLocks noGrp="1"/>
          </p:cNvSpPr>
          <p:nvPr>
            <p:ph type="title"/>
          </p:nvPr>
        </p:nvSpPr>
        <p:spPr/>
        <p:txBody>
          <a:bodyPr>
            <a:normAutofit fontScale="90000"/>
          </a:bodyPr>
          <a:lstStyle/>
          <a:p>
            <a:r>
              <a:rPr lang="en-US" dirty="0"/>
              <a:t>What steps are recommended to further prepare for First Holy Communion?</a:t>
            </a:r>
          </a:p>
        </p:txBody>
      </p:sp>
      <p:sp>
        <p:nvSpPr>
          <p:cNvPr id="3" name="Content Placeholder 2">
            <a:extLst>
              <a:ext uri="{FF2B5EF4-FFF2-40B4-BE49-F238E27FC236}">
                <a16:creationId xmlns:a16="http://schemas.microsoft.com/office/drawing/2014/main" id="{26FD5408-23BF-F3F0-D615-E8D1D0973DA2}"/>
              </a:ext>
            </a:extLst>
          </p:cNvPr>
          <p:cNvSpPr>
            <a:spLocks noGrp="1"/>
          </p:cNvSpPr>
          <p:nvPr>
            <p:ph idx="1"/>
          </p:nvPr>
        </p:nvSpPr>
        <p:spPr>
          <a:xfrm>
            <a:off x="1714500" y="2498873"/>
            <a:ext cx="5637027" cy="3492994"/>
          </a:xfrm>
        </p:spPr>
        <p:txBody>
          <a:bodyPr>
            <a:normAutofit lnSpcReduction="10000"/>
          </a:bodyPr>
          <a:lstStyle/>
          <a:p>
            <a:r>
              <a:rPr lang="en-US" dirty="0"/>
              <a:t>Eucharistic Adoration</a:t>
            </a:r>
          </a:p>
          <a:p>
            <a:r>
              <a:rPr lang="en-US" dirty="0"/>
              <a:t>Family meals</a:t>
            </a:r>
          </a:p>
          <a:p>
            <a:pPr lvl="1"/>
            <a:r>
              <a:rPr lang="en-US" dirty="0"/>
              <a:t>Sharing First Holy Communion memories </a:t>
            </a:r>
          </a:p>
          <a:p>
            <a:pPr lvl="1"/>
            <a:r>
              <a:rPr lang="en-US" dirty="0"/>
              <a:t>Eucharistic Bible stories</a:t>
            </a:r>
          </a:p>
          <a:p>
            <a:r>
              <a:rPr lang="en-US" dirty="0"/>
              <a:t>Sacrament scrapbook/family members’ pictures from First Holy Communion; home shrine photos and holy cards</a:t>
            </a:r>
          </a:p>
          <a:p>
            <a:r>
              <a:rPr lang="en-US" dirty="0"/>
              <a:t>Family prayer</a:t>
            </a:r>
          </a:p>
          <a:p>
            <a:pPr marL="457200" lvl="1" indent="0">
              <a:buNone/>
            </a:pPr>
            <a:endParaRPr lang="en-US" dirty="0"/>
          </a:p>
        </p:txBody>
      </p:sp>
      <p:pic>
        <p:nvPicPr>
          <p:cNvPr id="16386" name="Picture 2" descr="Image result for eucharist stained glass">
            <a:extLst>
              <a:ext uri="{FF2B5EF4-FFF2-40B4-BE49-F238E27FC236}">
                <a16:creationId xmlns:a16="http://schemas.microsoft.com/office/drawing/2014/main" id="{A07CC02E-4DCF-BE26-EFF2-301E491C962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4806" r="34806"/>
          <a:stretch/>
        </p:blipFill>
        <p:spPr bwMode="auto">
          <a:xfrm>
            <a:off x="1" y="0"/>
            <a:ext cx="1562986" cy="6858000"/>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2" descr="Image result for eucharist stained glass">
            <a:extLst>
              <a:ext uri="{FF2B5EF4-FFF2-40B4-BE49-F238E27FC236}">
                <a16:creationId xmlns:a16="http://schemas.microsoft.com/office/drawing/2014/main" id="{17C9E4C0-F625-4C15-8053-0FCA77A49F70}"/>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4806" r="34806"/>
          <a:stretch/>
        </p:blipFill>
        <p:spPr bwMode="auto">
          <a:xfrm>
            <a:off x="10629012" y="0"/>
            <a:ext cx="1562986" cy="6858000"/>
          </a:xfrm>
          <a:prstGeom prst="rect">
            <a:avLst/>
          </a:prstGeom>
          <a:noFill/>
          <a:extLst>
            <a:ext uri="{909E8E84-426E-40DD-AFC4-6F175D3DCCD1}">
              <a14:hiddenFill xmlns:a14="http://schemas.microsoft.com/office/drawing/2010/main">
                <a:solidFill>
                  <a:srgbClr val="FFFFFF"/>
                </a:solidFill>
              </a14:hiddenFill>
            </a:ext>
          </a:extLst>
        </p:spPr>
      </p:pic>
      <p:pic>
        <p:nvPicPr>
          <p:cNvPr id="16388" name="Picture 4" descr="Image result for gold stained glass border">
            <a:extLst>
              <a:ext uri="{FF2B5EF4-FFF2-40B4-BE49-F238E27FC236}">
                <a16:creationId xmlns:a16="http://schemas.microsoft.com/office/drawing/2014/main" id="{11B62402-5968-87BD-B58D-7FB3C76EBA80}"/>
              </a:ext>
            </a:extLst>
          </p:cNvPr>
          <p:cNvPicPr>
            <a:picLocks noChangeAspect="1" noChangeArrowheads="1"/>
          </p:cNvPicPr>
          <p:nvPr/>
        </p:nvPicPr>
        <p:blipFill rotWithShape="1">
          <a:blip r:embed="rId3">
            <a:duotone>
              <a:schemeClr val="accent6">
                <a:shade val="45000"/>
                <a:satMod val="135000"/>
              </a:schemeClr>
              <a:prstClr val="white"/>
            </a:duotone>
            <a:extLst>
              <a:ext uri="{28A0092B-C50C-407E-A947-70E740481C1C}">
                <a14:useLocalDpi xmlns:a14="http://schemas.microsoft.com/office/drawing/2010/main" val="0"/>
              </a:ext>
            </a:extLst>
          </a:blip>
          <a:srcRect b="80801"/>
          <a:stretch/>
        </p:blipFill>
        <p:spPr bwMode="auto">
          <a:xfrm>
            <a:off x="1562986" y="-2683"/>
            <a:ext cx="4533014" cy="865713"/>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Image result for gold stained glass border">
            <a:extLst>
              <a:ext uri="{FF2B5EF4-FFF2-40B4-BE49-F238E27FC236}">
                <a16:creationId xmlns:a16="http://schemas.microsoft.com/office/drawing/2014/main" id="{77580AE3-1390-ADD7-D94C-6A5274BBCE1D}"/>
              </a:ext>
            </a:extLst>
          </p:cNvPr>
          <p:cNvPicPr>
            <a:picLocks noChangeAspect="1" noChangeArrowheads="1"/>
          </p:cNvPicPr>
          <p:nvPr/>
        </p:nvPicPr>
        <p:blipFill rotWithShape="1">
          <a:blip r:embed="rId3">
            <a:duotone>
              <a:schemeClr val="accent6">
                <a:shade val="45000"/>
                <a:satMod val="135000"/>
              </a:schemeClr>
              <a:prstClr val="white"/>
            </a:duotone>
            <a:extLst>
              <a:ext uri="{28A0092B-C50C-407E-A947-70E740481C1C}">
                <a14:useLocalDpi xmlns:a14="http://schemas.microsoft.com/office/drawing/2010/main" val="0"/>
              </a:ext>
            </a:extLst>
          </a:blip>
          <a:srcRect b="80801"/>
          <a:stretch/>
        </p:blipFill>
        <p:spPr bwMode="auto">
          <a:xfrm flipH="1">
            <a:off x="6095999" y="-2684"/>
            <a:ext cx="4533014" cy="865713"/>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4" descr="Image result for gold stained glass border">
            <a:extLst>
              <a:ext uri="{FF2B5EF4-FFF2-40B4-BE49-F238E27FC236}">
                <a16:creationId xmlns:a16="http://schemas.microsoft.com/office/drawing/2014/main" id="{1827BABF-D7B0-3327-48AC-7F81873C81C0}"/>
              </a:ext>
            </a:extLst>
          </p:cNvPr>
          <p:cNvPicPr>
            <a:picLocks noChangeAspect="1" noChangeArrowheads="1"/>
          </p:cNvPicPr>
          <p:nvPr/>
        </p:nvPicPr>
        <p:blipFill rotWithShape="1">
          <a:blip r:embed="rId3">
            <a:duotone>
              <a:schemeClr val="accent6">
                <a:shade val="45000"/>
                <a:satMod val="135000"/>
              </a:schemeClr>
              <a:prstClr val="white"/>
            </a:duotone>
            <a:extLst>
              <a:ext uri="{28A0092B-C50C-407E-A947-70E740481C1C}">
                <a14:useLocalDpi xmlns:a14="http://schemas.microsoft.com/office/drawing/2010/main" val="0"/>
              </a:ext>
            </a:extLst>
          </a:blip>
          <a:srcRect b="80801"/>
          <a:stretch/>
        </p:blipFill>
        <p:spPr bwMode="auto">
          <a:xfrm>
            <a:off x="1562986" y="5992287"/>
            <a:ext cx="4533014" cy="865713"/>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descr="Image result for gold stained glass border">
            <a:extLst>
              <a:ext uri="{FF2B5EF4-FFF2-40B4-BE49-F238E27FC236}">
                <a16:creationId xmlns:a16="http://schemas.microsoft.com/office/drawing/2014/main" id="{EF48EC6E-E57D-12E0-04C7-DF82F8F91FAD}"/>
              </a:ext>
            </a:extLst>
          </p:cNvPr>
          <p:cNvPicPr>
            <a:picLocks noChangeAspect="1" noChangeArrowheads="1"/>
          </p:cNvPicPr>
          <p:nvPr/>
        </p:nvPicPr>
        <p:blipFill rotWithShape="1">
          <a:blip r:embed="rId3">
            <a:duotone>
              <a:schemeClr val="accent6">
                <a:shade val="45000"/>
                <a:satMod val="135000"/>
              </a:schemeClr>
              <a:prstClr val="white"/>
            </a:duotone>
            <a:extLst>
              <a:ext uri="{28A0092B-C50C-407E-A947-70E740481C1C}">
                <a14:useLocalDpi xmlns:a14="http://schemas.microsoft.com/office/drawing/2010/main" val="0"/>
              </a:ext>
            </a:extLst>
          </a:blip>
          <a:srcRect b="80801"/>
          <a:stretch/>
        </p:blipFill>
        <p:spPr bwMode="auto">
          <a:xfrm flipH="1">
            <a:off x="6095999" y="5993127"/>
            <a:ext cx="4533014" cy="865713"/>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08842D8E-C684-2C2D-1DD6-39CD758B340F}"/>
              </a:ext>
            </a:extLst>
          </p:cNvPr>
          <p:cNvPicPr>
            <a:picLocks noChangeAspect="1"/>
          </p:cNvPicPr>
          <p:nvPr/>
        </p:nvPicPr>
        <p:blipFill>
          <a:blip r:embed="rId4">
            <a:extLst>
              <a:ext uri="{28A0092B-C50C-407E-A947-70E740481C1C}">
                <a14:useLocalDpi xmlns:a14="http://schemas.microsoft.com/office/drawing/2010/main" val="0"/>
              </a:ext>
            </a:extLst>
          </a:blip>
          <a:srcRect l="8606" t="5294" r="7963" b="5478"/>
          <a:stretch/>
        </p:blipFill>
        <p:spPr>
          <a:xfrm>
            <a:off x="8059480" y="2514715"/>
            <a:ext cx="1818167" cy="3361153"/>
          </a:xfrm>
          <a:prstGeom prst="rect">
            <a:avLst/>
          </a:prstGeom>
        </p:spPr>
      </p:pic>
    </p:spTree>
    <p:extLst>
      <p:ext uri="{BB962C8B-B14F-4D97-AF65-F5344CB8AC3E}">
        <p14:creationId xmlns:p14="http://schemas.microsoft.com/office/powerpoint/2010/main" val="125878080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DDAEE3-42D8-2CCA-F829-E2E13BB05D0D}"/>
              </a:ext>
            </a:extLst>
          </p:cNvPr>
          <p:cNvSpPr>
            <a:spLocks noGrp="1"/>
          </p:cNvSpPr>
          <p:nvPr>
            <p:ph type="title"/>
          </p:nvPr>
        </p:nvSpPr>
        <p:spPr/>
        <p:txBody>
          <a:bodyPr>
            <a:noAutofit/>
          </a:bodyPr>
          <a:lstStyle/>
          <a:p>
            <a:br>
              <a:rPr lang="en-US" sz="3200" dirty="0"/>
            </a:br>
            <a:r>
              <a:rPr lang="en-US" sz="3200" dirty="0"/>
              <a:t>Closing Prayer: Hail Mary and Invocation to Mary, Mother of the Most Holy Eucharist</a:t>
            </a:r>
          </a:p>
        </p:txBody>
      </p:sp>
      <p:sp>
        <p:nvSpPr>
          <p:cNvPr id="3" name="Content Placeholder 2">
            <a:extLst>
              <a:ext uri="{FF2B5EF4-FFF2-40B4-BE49-F238E27FC236}">
                <a16:creationId xmlns:a16="http://schemas.microsoft.com/office/drawing/2014/main" id="{A42B67E4-4F85-DD1A-D76D-23089CAF6537}"/>
              </a:ext>
            </a:extLst>
          </p:cNvPr>
          <p:cNvSpPr>
            <a:spLocks noGrp="1"/>
          </p:cNvSpPr>
          <p:nvPr>
            <p:ph sz="half" idx="2"/>
          </p:nvPr>
        </p:nvSpPr>
        <p:spPr>
          <a:xfrm>
            <a:off x="1462366" y="2671663"/>
            <a:ext cx="4718304" cy="3070889"/>
          </a:xfrm>
        </p:spPr>
        <p:txBody>
          <a:bodyPr>
            <a:normAutofit fontScale="85000" lnSpcReduction="10000"/>
          </a:bodyPr>
          <a:lstStyle/>
          <a:p>
            <a:pPr marL="0" indent="0" algn="ctr">
              <a:buNone/>
            </a:pPr>
            <a:r>
              <a:rPr lang="en-US" dirty="0"/>
              <a:t>Hail, Mary, full of grace,</a:t>
            </a:r>
          </a:p>
          <a:p>
            <a:pPr marL="0" indent="0" algn="ctr">
              <a:buNone/>
            </a:pPr>
            <a:r>
              <a:rPr lang="en-US" dirty="0"/>
              <a:t>The Lord is with thee;</a:t>
            </a:r>
          </a:p>
          <a:p>
            <a:pPr marL="0" indent="0" algn="ctr">
              <a:buNone/>
            </a:pPr>
            <a:r>
              <a:rPr lang="en-US" dirty="0"/>
              <a:t>Blessed art thou among women,</a:t>
            </a:r>
          </a:p>
          <a:p>
            <a:pPr marL="0" indent="0" algn="ctr">
              <a:buNone/>
            </a:pPr>
            <a:r>
              <a:rPr lang="en-US" dirty="0"/>
              <a:t>And blessed is the fruit of thy womb, Jesus.</a:t>
            </a:r>
          </a:p>
          <a:p>
            <a:pPr marL="0" indent="0" algn="ctr">
              <a:buNone/>
            </a:pPr>
            <a:r>
              <a:rPr lang="en-US" dirty="0"/>
              <a:t>Holy Mary, Mother of God,</a:t>
            </a:r>
          </a:p>
          <a:p>
            <a:pPr marL="0" indent="0" algn="ctr">
              <a:buNone/>
            </a:pPr>
            <a:r>
              <a:rPr lang="en-US" dirty="0"/>
              <a:t>Pray for us sinners,</a:t>
            </a:r>
          </a:p>
          <a:p>
            <a:pPr marL="0" indent="0" algn="ctr">
              <a:buNone/>
            </a:pPr>
            <a:r>
              <a:rPr lang="en-US" dirty="0"/>
              <a:t>Now and at the hour of our death. Amen.</a:t>
            </a:r>
          </a:p>
          <a:p>
            <a:endParaRPr lang="en-US" dirty="0"/>
          </a:p>
        </p:txBody>
      </p:sp>
      <p:sp>
        <p:nvSpPr>
          <p:cNvPr id="19" name="Content Placeholder 18">
            <a:extLst>
              <a:ext uri="{FF2B5EF4-FFF2-40B4-BE49-F238E27FC236}">
                <a16:creationId xmlns:a16="http://schemas.microsoft.com/office/drawing/2014/main" id="{ABB16886-1F72-CD67-2C23-F07509685012}"/>
              </a:ext>
            </a:extLst>
          </p:cNvPr>
          <p:cNvSpPr>
            <a:spLocks noGrp="1"/>
          </p:cNvSpPr>
          <p:nvPr>
            <p:ph sz="quarter" idx="4"/>
          </p:nvPr>
        </p:nvSpPr>
        <p:spPr>
          <a:xfrm>
            <a:off x="6180670" y="2671664"/>
            <a:ext cx="4718304" cy="3204204"/>
          </a:xfrm>
        </p:spPr>
        <p:txBody>
          <a:bodyPr>
            <a:normAutofit fontScale="85000" lnSpcReduction="10000"/>
          </a:bodyPr>
          <a:lstStyle/>
          <a:p>
            <a:pPr marL="0" indent="0">
              <a:buNone/>
            </a:pPr>
            <a:r>
              <a:rPr lang="en-US" dirty="0"/>
              <a:t>Mary, Mother of the Most Holy Eucharist, pray for our First Holy Communion students as they prepare to receive your beloved Son, Jesus. </a:t>
            </a:r>
          </a:p>
          <a:p>
            <a:pPr marL="0" indent="0">
              <a:buNone/>
            </a:pPr>
            <a:r>
              <a:rPr lang="en-US" dirty="0"/>
              <a:t>Mother Mary, we ask that you pray also for their family members helping them to prepare for this most special sacrament, and for all in our parish family as we surround them with our love. </a:t>
            </a:r>
          </a:p>
        </p:txBody>
      </p:sp>
      <p:pic>
        <p:nvPicPr>
          <p:cNvPr id="11" name="Picture 2" descr="Ruby Red Lace Border Clipart | Custom-Designed Illustrations ~ Creative ...">
            <a:extLst>
              <a:ext uri="{FF2B5EF4-FFF2-40B4-BE49-F238E27FC236}">
                <a16:creationId xmlns:a16="http://schemas.microsoft.com/office/drawing/2014/main" id="{4988CB61-17E0-58FA-1253-C2981A03D769}"/>
              </a:ext>
            </a:extLst>
          </p:cNvPr>
          <p:cNvPicPr>
            <a:picLocks noChangeAspect="1" noChangeArrowheads="1"/>
          </p:cNvPicPr>
          <p:nvPr/>
        </p:nvPicPr>
        <p:blipFill rotWithShape="1">
          <a:blip r:embed="rId2">
            <a:duotone>
              <a:schemeClr val="accent6">
                <a:shade val="45000"/>
                <a:satMod val="135000"/>
              </a:schemeClr>
              <a:prstClr val="white"/>
            </a:duotone>
            <a:extLst>
              <a:ext uri="{28A0092B-C50C-407E-A947-70E740481C1C}">
                <a14:useLocalDpi xmlns:a14="http://schemas.microsoft.com/office/drawing/2010/main" val="0"/>
              </a:ext>
            </a:extLst>
          </a:blip>
          <a:srcRect l="38646" r="52457"/>
          <a:stretch/>
        </p:blipFill>
        <p:spPr bwMode="auto">
          <a:xfrm rot="16200000">
            <a:off x="2505247" y="-2514233"/>
            <a:ext cx="771180" cy="5781675"/>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2" descr="Ruby Red Lace Border Clipart | Custom-Designed Illustrations ~ Creative ...">
            <a:extLst>
              <a:ext uri="{FF2B5EF4-FFF2-40B4-BE49-F238E27FC236}">
                <a16:creationId xmlns:a16="http://schemas.microsoft.com/office/drawing/2014/main" id="{C10C3A94-9A34-06FA-E9BC-67497D1EA601}"/>
              </a:ext>
            </a:extLst>
          </p:cNvPr>
          <p:cNvPicPr>
            <a:picLocks noChangeAspect="1" noChangeArrowheads="1"/>
          </p:cNvPicPr>
          <p:nvPr/>
        </p:nvPicPr>
        <p:blipFill rotWithShape="1">
          <a:blip r:embed="rId2">
            <a:duotone>
              <a:schemeClr val="accent6">
                <a:shade val="45000"/>
                <a:satMod val="135000"/>
              </a:schemeClr>
              <a:prstClr val="white"/>
            </a:duotone>
            <a:extLst>
              <a:ext uri="{28A0092B-C50C-407E-A947-70E740481C1C}">
                <a14:useLocalDpi xmlns:a14="http://schemas.microsoft.com/office/drawing/2010/main" val="0"/>
              </a:ext>
            </a:extLst>
          </a:blip>
          <a:srcRect l="38646" r="52457"/>
          <a:stretch/>
        </p:blipFill>
        <p:spPr bwMode="auto">
          <a:xfrm rot="16200000">
            <a:off x="8915571" y="3557341"/>
            <a:ext cx="771180" cy="5781675"/>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2" descr="Ruby Red Lace Border Clipart | Custom-Designed Illustrations ~ Creative ...">
            <a:extLst>
              <a:ext uri="{FF2B5EF4-FFF2-40B4-BE49-F238E27FC236}">
                <a16:creationId xmlns:a16="http://schemas.microsoft.com/office/drawing/2014/main" id="{99128D7B-7F3D-CF1C-C848-3AC9FFADDFE5}"/>
              </a:ext>
            </a:extLst>
          </p:cNvPr>
          <p:cNvPicPr>
            <a:picLocks noChangeAspect="1" noChangeArrowheads="1"/>
          </p:cNvPicPr>
          <p:nvPr/>
        </p:nvPicPr>
        <p:blipFill rotWithShape="1">
          <a:blip r:embed="rId2">
            <a:duotone>
              <a:schemeClr val="accent6">
                <a:shade val="45000"/>
                <a:satMod val="135000"/>
              </a:schemeClr>
              <a:prstClr val="white"/>
            </a:duotone>
            <a:extLst>
              <a:ext uri="{28A0092B-C50C-407E-A947-70E740481C1C}">
                <a14:useLocalDpi xmlns:a14="http://schemas.microsoft.com/office/drawing/2010/main" val="0"/>
              </a:ext>
            </a:extLst>
          </a:blip>
          <a:srcRect l="38646" r="52457"/>
          <a:stretch/>
        </p:blipFill>
        <p:spPr bwMode="auto">
          <a:xfrm rot="16200000">
            <a:off x="2505246" y="3589240"/>
            <a:ext cx="771180" cy="5781675"/>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2" descr="Ruby Red Lace Border Clipart | Custom-Designed Illustrations ~ Creative ...">
            <a:extLst>
              <a:ext uri="{FF2B5EF4-FFF2-40B4-BE49-F238E27FC236}">
                <a16:creationId xmlns:a16="http://schemas.microsoft.com/office/drawing/2014/main" id="{3BA114CA-701A-7F6B-274F-8CB1AAA16D00}"/>
              </a:ext>
            </a:extLst>
          </p:cNvPr>
          <p:cNvPicPr>
            <a:picLocks noChangeAspect="1" noChangeArrowheads="1"/>
          </p:cNvPicPr>
          <p:nvPr/>
        </p:nvPicPr>
        <p:blipFill rotWithShape="1">
          <a:blip r:embed="rId2">
            <a:duotone>
              <a:schemeClr val="accent6">
                <a:shade val="45000"/>
                <a:satMod val="135000"/>
              </a:schemeClr>
              <a:prstClr val="white"/>
            </a:duotone>
            <a:extLst>
              <a:ext uri="{28A0092B-C50C-407E-A947-70E740481C1C}">
                <a14:useLocalDpi xmlns:a14="http://schemas.microsoft.com/office/drawing/2010/main" val="0"/>
              </a:ext>
            </a:extLst>
          </a:blip>
          <a:srcRect l="38646" r="52457"/>
          <a:stretch/>
        </p:blipFill>
        <p:spPr bwMode="auto">
          <a:xfrm rot="16200000">
            <a:off x="8915571" y="-2514232"/>
            <a:ext cx="771180" cy="5781675"/>
          </a:xfrm>
          <a:prstGeom prst="rect">
            <a:avLst/>
          </a:prstGeom>
          <a:noFill/>
          <a:extLst>
            <a:ext uri="{909E8E84-426E-40DD-AFC4-6F175D3DCCD1}">
              <a14:hiddenFill xmlns:a14="http://schemas.microsoft.com/office/drawing/2010/main">
                <a:solidFill>
                  <a:srgbClr val="FFFFFF"/>
                </a:solidFill>
              </a14:hiddenFill>
            </a:ext>
          </a:extLst>
        </p:spPr>
      </p:pic>
      <p:pic>
        <p:nvPicPr>
          <p:cNvPr id="14338" name="Picture 2" descr="Image result for gold flower illustration">
            <a:extLst>
              <a:ext uri="{FF2B5EF4-FFF2-40B4-BE49-F238E27FC236}">
                <a16:creationId xmlns:a16="http://schemas.microsoft.com/office/drawing/2014/main" id="{89B709B0-377D-43B6-855E-1DDBE4EE1292}"/>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21495" b="19502"/>
          <a:stretch/>
        </p:blipFill>
        <p:spPr bwMode="auto">
          <a:xfrm>
            <a:off x="5109677" y="5604540"/>
            <a:ext cx="1972646" cy="1253460"/>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2" descr="Image result for gold flower illustration">
            <a:extLst>
              <a:ext uri="{FF2B5EF4-FFF2-40B4-BE49-F238E27FC236}">
                <a16:creationId xmlns:a16="http://schemas.microsoft.com/office/drawing/2014/main" id="{952752EB-141C-66A0-8969-C5E37A83A623}"/>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21495" b="19502"/>
          <a:stretch/>
        </p:blipFill>
        <p:spPr bwMode="auto">
          <a:xfrm flipH="1" flipV="1">
            <a:off x="5109676" y="0"/>
            <a:ext cx="1972646" cy="1253460"/>
          </a:xfrm>
          <a:prstGeom prst="rect">
            <a:avLst/>
          </a:prstGeom>
          <a:noFill/>
          <a:extLst>
            <a:ext uri="{909E8E84-426E-40DD-AFC4-6F175D3DCCD1}">
              <a14:hiddenFill xmlns:a14="http://schemas.microsoft.com/office/drawing/2010/main">
                <a:solidFill>
                  <a:srgbClr val="FFFFFF"/>
                </a:solidFill>
              </a14:hiddenFill>
            </a:ext>
          </a:extLst>
        </p:spPr>
      </p:pic>
      <p:pic>
        <p:nvPicPr>
          <p:cNvPr id="14340" name="Picture 4" descr="Image result for gold flower illustration">
            <a:extLst>
              <a:ext uri="{FF2B5EF4-FFF2-40B4-BE49-F238E27FC236}">
                <a16:creationId xmlns:a16="http://schemas.microsoft.com/office/drawing/2014/main" id="{38FE89C3-A144-6B83-271F-5AA65E4A94C5}"/>
              </a:ext>
            </a:extLst>
          </p:cNvPr>
          <p:cNvPicPr>
            <a:picLocks noChangeAspect="1" noChangeArrowheads="1"/>
          </p:cNvPicPr>
          <p:nvPr/>
        </p:nvPicPr>
        <p:blipFill rotWithShape="1">
          <a:blip r:embed="rId4">
            <a:duotone>
              <a:schemeClr val="accent6">
                <a:shade val="45000"/>
                <a:satMod val="135000"/>
              </a:schemeClr>
              <a:prstClr val="white"/>
            </a:duotone>
            <a:extLst>
              <a:ext uri="{28A0092B-C50C-407E-A947-70E740481C1C}">
                <a14:useLocalDpi xmlns:a14="http://schemas.microsoft.com/office/drawing/2010/main" val="0"/>
              </a:ext>
            </a:extLst>
          </a:blip>
          <a:srcRect b="9183"/>
          <a:stretch/>
        </p:blipFill>
        <p:spPr bwMode="auto">
          <a:xfrm>
            <a:off x="0" y="0"/>
            <a:ext cx="958416" cy="110778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4" descr="Image result for gold flower illustration">
            <a:extLst>
              <a:ext uri="{FF2B5EF4-FFF2-40B4-BE49-F238E27FC236}">
                <a16:creationId xmlns:a16="http://schemas.microsoft.com/office/drawing/2014/main" id="{1DBE91BD-B48A-0580-68B0-D39E57A6C7AC}"/>
              </a:ext>
            </a:extLst>
          </p:cNvPr>
          <p:cNvPicPr>
            <a:picLocks noChangeAspect="1" noChangeArrowheads="1"/>
          </p:cNvPicPr>
          <p:nvPr/>
        </p:nvPicPr>
        <p:blipFill rotWithShape="1">
          <a:blip r:embed="rId4">
            <a:duotone>
              <a:schemeClr val="accent6">
                <a:shade val="45000"/>
                <a:satMod val="135000"/>
              </a:schemeClr>
              <a:prstClr val="white"/>
            </a:duotone>
            <a:extLst>
              <a:ext uri="{28A0092B-C50C-407E-A947-70E740481C1C}">
                <a14:useLocalDpi xmlns:a14="http://schemas.microsoft.com/office/drawing/2010/main" val="0"/>
              </a:ext>
            </a:extLst>
          </a:blip>
          <a:srcRect b="9183"/>
          <a:stretch/>
        </p:blipFill>
        <p:spPr bwMode="auto">
          <a:xfrm flipH="1">
            <a:off x="11233582" y="0"/>
            <a:ext cx="958416" cy="1107780"/>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2" descr="Ruby Red Lace Border Clipart | Custom-Designed Illustrations ~ Creative ...">
            <a:extLst>
              <a:ext uri="{FF2B5EF4-FFF2-40B4-BE49-F238E27FC236}">
                <a16:creationId xmlns:a16="http://schemas.microsoft.com/office/drawing/2014/main" id="{D921DA75-80E3-7F98-C173-BDF9217FA879}"/>
              </a:ext>
            </a:extLst>
          </p:cNvPr>
          <p:cNvPicPr>
            <a:picLocks noChangeAspect="1" noChangeArrowheads="1"/>
          </p:cNvPicPr>
          <p:nvPr/>
        </p:nvPicPr>
        <p:blipFill rotWithShape="1">
          <a:blip r:embed="rId2">
            <a:duotone>
              <a:schemeClr val="accent6">
                <a:shade val="45000"/>
                <a:satMod val="135000"/>
              </a:schemeClr>
              <a:prstClr val="white"/>
            </a:duotone>
            <a:extLst>
              <a:ext uri="{28A0092B-C50C-407E-A947-70E740481C1C}">
                <a14:useLocalDpi xmlns:a14="http://schemas.microsoft.com/office/drawing/2010/main" val="0"/>
              </a:ext>
            </a:extLst>
          </a:blip>
          <a:srcRect l="38646" r="52457"/>
          <a:stretch/>
        </p:blipFill>
        <p:spPr bwMode="auto">
          <a:xfrm rot="10800000">
            <a:off x="0" y="1010424"/>
            <a:ext cx="771180" cy="4732128"/>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4" descr="Image result for gold flower illustration">
            <a:extLst>
              <a:ext uri="{FF2B5EF4-FFF2-40B4-BE49-F238E27FC236}">
                <a16:creationId xmlns:a16="http://schemas.microsoft.com/office/drawing/2014/main" id="{E7F42AAE-E8EB-B8CA-05C1-B352FAC7F58D}"/>
              </a:ext>
            </a:extLst>
          </p:cNvPr>
          <p:cNvPicPr>
            <a:picLocks noChangeAspect="1" noChangeArrowheads="1"/>
          </p:cNvPicPr>
          <p:nvPr/>
        </p:nvPicPr>
        <p:blipFill rotWithShape="1">
          <a:blip r:embed="rId4">
            <a:duotone>
              <a:schemeClr val="accent6">
                <a:shade val="45000"/>
                <a:satMod val="135000"/>
              </a:schemeClr>
              <a:prstClr val="white"/>
            </a:duotone>
            <a:extLst>
              <a:ext uri="{28A0092B-C50C-407E-A947-70E740481C1C}">
                <a14:useLocalDpi xmlns:a14="http://schemas.microsoft.com/office/drawing/2010/main" val="0"/>
              </a:ext>
            </a:extLst>
          </a:blip>
          <a:srcRect b="9183"/>
          <a:stretch/>
        </p:blipFill>
        <p:spPr bwMode="auto">
          <a:xfrm flipV="1">
            <a:off x="0" y="5750220"/>
            <a:ext cx="958416" cy="1107780"/>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2" descr="Ruby Red Lace Border Clipart | Custom-Designed Illustrations ~ Creative ...">
            <a:extLst>
              <a:ext uri="{FF2B5EF4-FFF2-40B4-BE49-F238E27FC236}">
                <a16:creationId xmlns:a16="http://schemas.microsoft.com/office/drawing/2014/main" id="{D0F4A088-E928-0EE3-892A-CE123C4A97C0}"/>
              </a:ext>
            </a:extLst>
          </p:cNvPr>
          <p:cNvPicPr>
            <a:picLocks noChangeAspect="1" noChangeArrowheads="1"/>
          </p:cNvPicPr>
          <p:nvPr/>
        </p:nvPicPr>
        <p:blipFill rotWithShape="1">
          <a:blip r:embed="rId2">
            <a:duotone>
              <a:schemeClr val="accent6">
                <a:shade val="45000"/>
                <a:satMod val="135000"/>
              </a:schemeClr>
              <a:prstClr val="white"/>
            </a:duotone>
            <a:extLst>
              <a:ext uri="{28A0092B-C50C-407E-A947-70E740481C1C}">
                <a14:useLocalDpi xmlns:a14="http://schemas.microsoft.com/office/drawing/2010/main" val="0"/>
              </a:ext>
            </a:extLst>
          </a:blip>
          <a:srcRect l="38646" r="52457"/>
          <a:stretch/>
        </p:blipFill>
        <p:spPr bwMode="auto">
          <a:xfrm rot="10800000" flipH="1">
            <a:off x="11434499" y="1143740"/>
            <a:ext cx="771180" cy="4732128"/>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4" descr="Image result for gold flower illustration">
            <a:extLst>
              <a:ext uri="{FF2B5EF4-FFF2-40B4-BE49-F238E27FC236}">
                <a16:creationId xmlns:a16="http://schemas.microsoft.com/office/drawing/2014/main" id="{4A759C6A-9545-C2B0-DAB3-2E702DDDB6E8}"/>
              </a:ext>
            </a:extLst>
          </p:cNvPr>
          <p:cNvPicPr>
            <a:picLocks noChangeAspect="1" noChangeArrowheads="1"/>
          </p:cNvPicPr>
          <p:nvPr/>
        </p:nvPicPr>
        <p:blipFill rotWithShape="1">
          <a:blip r:embed="rId4">
            <a:duotone>
              <a:schemeClr val="accent6">
                <a:shade val="45000"/>
                <a:satMod val="135000"/>
              </a:schemeClr>
              <a:prstClr val="white"/>
            </a:duotone>
            <a:extLst>
              <a:ext uri="{28A0092B-C50C-407E-A947-70E740481C1C}">
                <a14:useLocalDpi xmlns:a14="http://schemas.microsoft.com/office/drawing/2010/main" val="0"/>
              </a:ext>
            </a:extLst>
          </a:blip>
          <a:srcRect b="9183"/>
          <a:stretch/>
        </p:blipFill>
        <p:spPr bwMode="auto">
          <a:xfrm flipH="1">
            <a:off x="11233582" y="5757887"/>
            <a:ext cx="958416" cy="1107780"/>
          </a:xfrm>
          <a:prstGeom prst="rect">
            <a:avLst/>
          </a:prstGeom>
          <a:noFill/>
          <a:extLst>
            <a:ext uri="{909E8E84-426E-40DD-AFC4-6F175D3DCCD1}">
              <a14:hiddenFill xmlns:a14="http://schemas.microsoft.com/office/drawing/2010/main">
                <a:solidFill>
                  <a:srgbClr val="FFFFFF"/>
                </a:solidFill>
              </a14:hiddenFill>
            </a:ext>
          </a:extLst>
        </p:spPr>
      </p:pic>
      <p:pic>
        <p:nvPicPr>
          <p:cNvPr id="14342" name="Picture 6" descr="Image result for eucharist stained glass">
            <a:extLst>
              <a:ext uri="{FF2B5EF4-FFF2-40B4-BE49-F238E27FC236}">
                <a16:creationId xmlns:a16="http://schemas.microsoft.com/office/drawing/2014/main" id="{4290789C-5617-54C9-EAE6-5D5EDCD1A07E}"/>
              </a:ext>
            </a:extLst>
          </p:cNvPr>
          <p:cNvPicPr>
            <a:picLocks noChangeAspect="1" noChangeArrowheads="1"/>
          </p:cNvPicPr>
          <p:nvPr/>
        </p:nvPicPr>
        <p:blipFill>
          <a:blip r:embed="rId5">
            <a:extLst>
              <a:ext uri="{BEBA8EAE-BF5A-486C-A8C5-ECC9F3942E4B}">
                <a14:imgProps xmlns:a14="http://schemas.microsoft.com/office/drawing/2010/main">
                  <a14:imgLayer r:embed="rId6">
                    <a14:imgEffect>
                      <a14:backgroundRemoval t="10000" b="90000" l="8951" r="89770">
                        <a14:foregroundMark x1="76215" y1="95000" x2="22506" y2="97857"/>
                        <a14:foregroundMark x1="22506" y1="97857" x2="8951" y2="88214"/>
                        <a14:foregroundMark x1="8951" y1="88214" x2="11765" y2="77857"/>
                      </a14:backgroundRemoval>
                    </a14:imgEffect>
                  </a14:imgLayer>
                </a14:imgProps>
              </a:ext>
              <a:ext uri="{28A0092B-C50C-407E-A947-70E740481C1C}">
                <a14:useLocalDpi xmlns:a14="http://schemas.microsoft.com/office/drawing/2010/main" val="0"/>
              </a:ext>
            </a:extLst>
          </a:blip>
          <a:srcRect/>
          <a:stretch>
            <a:fillRect/>
          </a:stretch>
        </p:blipFill>
        <p:spPr bwMode="auto">
          <a:xfrm>
            <a:off x="-169384" y="2285999"/>
            <a:ext cx="2255599" cy="1615263"/>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6" descr="Image result for eucharist stained glass">
            <a:extLst>
              <a:ext uri="{FF2B5EF4-FFF2-40B4-BE49-F238E27FC236}">
                <a16:creationId xmlns:a16="http://schemas.microsoft.com/office/drawing/2014/main" id="{7D8A2E86-62C2-95C3-12AC-8A83DD063A9F}"/>
              </a:ext>
            </a:extLst>
          </p:cNvPr>
          <p:cNvPicPr>
            <a:picLocks noChangeAspect="1" noChangeArrowheads="1"/>
          </p:cNvPicPr>
          <p:nvPr/>
        </p:nvPicPr>
        <p:blipFill>
          <a:blip r:embed="rId5">
            <a:extLst>
              <a:ext uri="{BEBA8EAE-BF5A-486C-A8C5-ECC9F3942E4B}">
                <a14:imgProps xmlns:a14="http://schemas.microsoft.com/office/drawing/2010/main">
                  <a14:imgLayer r:embed="rId6">
                    <a14:imgEffect>
                      <a14:backgroundRemoval t="10000" b="90000" l="8951" r="89770">
                        <a14:foregroundMark x1="76215" y1="95000" x2="22506" y2="97857"/>
                        <a14:foregroundMark x1="22506" y1="97857" x2="8951" y2="88214"/>
                        <a14:foregroundMark x1="8951" y1="88214" x2="11765" y2="77857"/>
                      </a14:backgroundRemoval>
                    </a14:imgEffect>
                  </a14:imgLayer>
                </a14:imgProps>
              </a:ext>
              <a:ext uri="{28A0092B-C50C-407E-A947-70E740481C1C}">
                <a14:useLocalDpi xmlns:a14="http://schemas.microsoft.com/office/drawing/2010/main" val="0"/>
              </a:ext>
            </a:extLst>
          </a:blip>
          <a:srcRect/>
          <a:stretch>
            <a:fillRect/>
          </a:stretch>
        </p:blipFill>
        <p:spPr bwMode="auto">
          <a:xfrm>
            <a:off x="10487983" y="2252105"/>
            <a:ext cx="2255599" cy="16152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3074859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581C1730-F2F1-E606-02BE-A433A674DABA}"/>
              </a:ext>
            </a:extLst>
          </p:cNvPr>
          <p:cNvPicPr>
            <a:picLocks noChangeAspect="1"/>
          </p:cNvPicPr>
          <p:nvPr/>
        </p:nvPicPr>
        <p:blipFill rotWithShape="1">
          <a:blip r:embed="rId3"/>
          <a:srcRect t="8492" b="8492"/>
          <a:stretch>
            <a:fillRect/>
          </a:stretch>
        </p:blipFill>
        <p:spPr>
          <a:xfrm>
            <a:off x="818543" y="522167"/>
            <a:ext cx="10566618" cy="5848016"/>
          </a:xfrm>
          <a:prstGeom prst="rect">
            <a:avLst/>
          </a:prstGeom>
        </p:spPr>
      </p:pic>
      <p:sp>
        <p:nvSpPr>
          <p:cNvPr id="4" name="TextBox 5">
            <a:extLst>
              <a:ext uri="{FF2B5EF4-FFF2-40B4-BE49-F238E27FC236}">
                <a16:creationId xmlns:a16="http://schemas.microsoft.com/office/drawing/2014/main" id="{30F03878-9CFA-2CA4-934B-74FBD196907A}"/>
              </a:ext>
            </a:extLst>
          </p:cNvPr>
          <p:cNvSpPr txBox="1"/>
          <p:nvPr/>
        </p:nvSpPr>
        <p:spPr>
          <a:xfrm>
            <a:off x="1536405" y="6334780"/>
            <a:ext cx="9119190" cy="523220"/>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2800" b="1" dirty="0"/>
              <a:t>Our Lady of the Valley Parish 2025 First Holy Communion</a:t>
            </a:r>
          </a:p>
        </p:txBody>
      </p:sp>
      <p:pic>
        <p:nvPicPr>
          <p:cNvPr id="13320" name="Picture 8" descr="Image result for eucharist stained glass">
            <a:extLst>
              <a:ext uri="{FF2B5EF4-FFF2-40B4-BE49-F238E27FC236}">
                <a16:creationId xmlns:a16="http://schemas.microsoft.com/office/drawing/2014/main" id="{150AE9CA-5462-8298-A725-1A737AD6C908}"/>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5774" r="13247"/>
          <a:stretch/>
        </p:blipFill>
        <p:spPr bwMode="auto">
          <a:xfrm>
            <a:off x="0" y="0"/>
            <a:ext cx="1450282" cy="1477926"/>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8" descr="Image result for eucharist stained glass">
            <a:extLst>
              <a:ext uri="{FF2B5EF4-FFF2-40B4-BE49-F238E27FC236}">
                <a16:creationId xmlns:a16="http://schemas.microsoft.com/office/drawing/2014/main" id="{1F277B00-D407-3C87-163B-744E1FD942F6}"/>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5774" r="13247"/>
          <a:stretch/>
        </p:blipFill>
        <p:spPr bwMode="auto">
          <a:xfrm>
            <a:off x="10753424" y="5380074"/>
            <a:ext cx="1450282" cy="1477926"/>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8" descr="Image result for eucharist stained glass">
            <a:extLst>
              <a:ext uri="{FF2B5EF4-FFF2-40B4-BE49-F238E27FC236}">
                <a16:creationId xmlns:a16="http://schemas.microsoft.com/office/drawing/2014/main" id="{8B74B515-9FDB-F4D4-8D8C-17E10F95AC15}"/>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5774" r="13247"/>
          <a:stretch/>
        </p:blipFill>
        <p:spPr bwMode="auto">
          <a:xfrm>
            <a:off x="-11706" y="5380074"/>
            <a:ext cx="1450282" cy="1477926"/>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8" descr="Image result for eucharist stained glass">
            <a:extLst>
              <a:ext uri="{FF2B5EF4-FFF2-40B4-BE49-F238E27FC236}">
                <a16:creationId xmlns:a16="http://schemas.microsoft.com/office/drawing/2014/main" id="{7B532CD3-9A20-D781-28B9-26B3C94A3249}"/>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5774" r="13247"/>
          <a:stretch/>
        </p:blipFill>
        <p:spPr bwMode="auto">
          <a:xfrm>
            <a:off x="10792765" y="0"/>
            <a:ext cx="1450282" cy="1477926"/>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Image result for red stained glass window catholic">
            <a:extLst>
              <a:ext uri="{FF2B5EF4-FFF2-40B4-BE49-F238E27FC236}">
                <a16:creationId xmlns:a16="http://schemas.microsoft.com/office/drawing/2014/main" id="{F4499E44-53C1-1E29-ABB5-6075F45FF6A2}"/>
              </a:ext>
            </a:extLst>
          </p:cNvPr>
          <p:cNvPicPr>
            <a:picLocks noChangeAspect="1" noChangeArrowheads="1"/>
          </p:cNvPicPr>
          <p:nvPr/>
        </p:nvPicPr>
        <p:blipFill rotWithShape="1">
          <a:blip r:embed="rId5">
            <a:duotone>
              <a:schemeClr val="accent6">
                <a:shade val="45000"/>
                <a:satMod val="135000"/>
              </a:schemeClr>
              <a:prstClr val="white"/>
            </a:duotone>
            <a:extLst>
              <a:ext uri="{28A0092B-C50C-407E-A947-70E740481C1C}">
                <a14:useLocalDpi xmlns:a14="http://schemas.microsoft.com/office/drawing/2010/main" val="0"/>
              </a:ext>
            </a:extLst>
          </a:blip>
          <a:srcRect l="3222" r="82824"/>
          <a:stretch/>
        </p:blipFill>
        <p:spPr bwMode="auto">
          <a:xfrm>
            <a:off x="-1" y="1477927"/>
            <a:ext cx="806839" cy="3902148"/>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descr="Image result for red stained glass window catholic">
            <a:extLst>
              <a:ext uri="{FF2B5EF4-FFF2-40B4-BE49-F238E27FC236}">
                <a16:creationId xmlns:a16="http://schemas.microsoft.com/office/drawing/2014/main" id="{BDD62C68-3E08-3854-5BFC-2F94E3FF0CC7}"/>
              </a:ext>
            </a:extLst>
          </p:cNvPr>
          <p:cNvPicPr>
            <a:picLocks noChangeAspect="1" noChangeArrowheads="1"/>
          </p:cNvPicPr>
          <p:nvPr/>
        </p:nvPicPr>
        <p:blipFill rotWithShape="1">
          <a:blip r:embed="rId5">
            <a:duotone>
              <a:schemeClr val="accent6">
                <a:shade val="45000"/>
                <a:satMod val="135000"/>
              </a:schemeClr>
              <a:prstClr val="white"/>
            </a:duotone>
            <a:extLst>
              <a:ext uri="{28A0092B-C50C-407E-A947-70E740481C1C}">
                <a14:useLocalDpi xmlns:a14="http://schemas.microsoft.com/office/drawing/2010/main" val="0"/>
              </a:ext>
            </a:extLst>
          </a:blip>
          <a:srcRect l="3222" r="82824"/>
          <a:stretch/>
        </p:blipFill>
        <p:spPr bwMode="auto">
          <a:xfrm>
            <a:off x="11385161" y="1477926"/>
            <a:ext cx="806839" cy="3902148"/>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descr="Image result for red stained glass window catholic">
            <a:extLst>
              <a:ext uri="{FF2B5EF4-FFF2-40B4-BE49-F238E27FC236}">
                <a16:creationId xmlns:a16="http://schemas.microsoft.com/office/drawing/2014/main" id="{21DD61ED-21B1-CA9F-FFD1-BCAD3474269D}"/>
              </a:ext>
            </a:extLst>
          </p:cNvPr>
          <p:cNvPicPr>
            <a:picLocks noChangeAspect="1" noChangeArrowheads="1"/>
          </p:cNvPicPr>
          <p:nvPr/>
        </p:nvPicPr>
        <p:blipFill rotWithShape="1">
          <a:blip r:embed="rId5">
            <a:duotone>
              <a:schemeClr val="accent6">
                <a:shade val="45000"/>
                <a:satMod val="135000"/>
              </a:schemeClr>
              <a:prstClr val="white"/>
            </a:duotone>
            <a:extLst>
              <a:ext uri="{28A0092B-C50C-407E-A947-70E740481C1C}">
                <a14:useLocalDpi xmlns:a14="http://schemas.microsoft.com/office/drawing/2010/main" val="0"/>
              </a:ext>
            </a:extLst>
          </a:blip>
          <a:srcRect l="3222" r="82824"/>
          <a:stretch/>
        </p:blipFill>
        <p:spPr bwMode="auto">
          <a:xfrm rot="16200000">
            <a:off x="3508657" y="-2074982"/>
            <a:ext cx="517264" cy="4657425"/>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Image result for red stained glass window catholic">
            <a:extLst>
              <a:ext uri="{FF2B5EF4-FFF2-40B4-BE49-F238E27FC236}">
                <a16:creationId xmlns:a16="http://schemas.microsoft.com/office/drawing/2014/main" id="{9602E191-C822-2158-375E-CDFC5730A24E}"/>
              </a:ext>
            </a:extLst>
          </p:cNvPr>
          <p:cNvPicPr>
            <a:picLocks noChangeAspect="1" noChangeArrowheads="1"/>
          </p:cNvPicPr>
          <p:nvPr/>
        </p:nvPicPr>
        <p:blipFill rotWithShape="1">
          <a:blip r:embed="rId5">
            <a:duotone>
              <a:schemeClr val="accent6">
                <a:shade val="45000"/>
                <a:satMod val="135000"/>
              </a:schemeClr>
              <a:prstClr val="white"/>
            </a:duotone>
            <a:extLst>
              <a:ext uri="{28A0092B-C50C-407E-A947-70E740481C1C}">
                <a14:useLocalDpi xmlns:a14="http://schemas.microsoft.com/office/drawing/2010/main" val="0"/>
              </a:ext>
            </a:extLst>
          </a:blip>
          <a:srcRect l="3222" r="82824"/>
          <a:stretch/>
        </p:blipFill>
        <p:spPr bwMode="auto">
          <a:xfrm rot="5400000" flipH="1">
            <a:off x="8185749" y="-2089751"/>
            <a:ext cx="517264" cy="46967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54992978"/>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c">
  <a:themeElements>
    <a:clrScheme name="Organic">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Organic</Template>
  <TotalTime>1314</TotalTime>
  <Words>3385</Words>
  <Application>Microsoft Office PowerPoint</Application>
  <PresentationFormat>Widescreen</PresentationFormat>
  <Paragraphs>195</Paragraphs>
  <Slides>27</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27</vt:i4>
      </vt:variant>
    </vt:vector>
  </HeadingPairs>
  <TitlesOfParts>
    <vt:vector size="31" baseType="lpstr">
      <vt:lpstr>Arial</vt:lpstr>
      <vt:lpstr>Calibri</vt:lpstr>
      <vt:lpstr>Garamond</vt:lpstr>
      <vt:lpstr>Organic</vt:lpstr>
      <vt:lpstr>First Holy Communion Preparation Program</vt:lpstr>
      <vt:lpstr>Outline: First Holy Communion Preparation</vt:lpstr>
      <vt:lpstr>Opening Prayer: Prayer for the Intercession of Our Lady of the Most Blessed Sacrament</vt:lpstr>
      <vt:lpstr>What is the “Body of Christ”?</vt:lpstr>
      <vt:lpstr>What is the “Holy Sacrifice of the Mass”?</vt:lpstr>
      <vt:lpstr>What is Holy Communion? What is the Holy Eucharist?</vt:lpstr>
      <vt:lpstr> What is Confession, and why do we need to go to Confession before Holy Communion?</vt:lpstr>
      <vt:lpstr>How do we prepare for Confession?</vt:lpstr>
      <vt:lpstr>How do we use prayer to prepare for First Holy Communion? Which prayers should we use, and why?</vt:lpstr>
      <vt:lpstr>What is the difference between spiritual communion and sacramental Holy Communion?</vt:lpstr>
      <vt:lpstr>What is a spiritual communion prayer that we may say in preparation for the reception of Holy Communion? </vt:lpstr>
      <vt:lpstr>What are our First Holy Communion preparation program goals, and how will we fulfill them?</vt:lpstr>
      <vt:lpstr>Who are our program patron saints, our heavenly “First Holy Communion friends”? (1)</vt:lpstr>
      <vt:lpstr>Who are our program patron saints, our heavenly “First Holy Communion friends”? (2)</vt:lpstr>
      <vt:lpstr>Who are our program patron saints, our heavenly “First Holy Communion friends”? (3)</vt:lpstr>
      <vt:lpstr>Who are our program patron saints, our heavenly “First Holy Communion friends”? (4)</vt:lpstr>
      <vt:lpstr>What is our First Holy Communion preparation timeline?</vt:lpstr>
      <vt:lpstr>What is the significance of our date for the Holy Mass of First Holy Communion?</vt:lpstr>
      <vt:lpstr>What resources are available to use in  preparing for First Holy Communion? (1)</vt:lpstr>
      <vt:lpstr>What resources are available to use in  preparing for First Holy Communion? (2)</vt:lpstr>
      <vt:lpstr>What resources are available to use in  preparing for First Holy Communion? (3)</vt:lpstr>
      <vt:lpstr>Which steps may be taken to further prepare for First Holy Communion? (1)</vt:lpstr>
      <vt:lpstr>Which steps may be taken to further prepare for First Holy Communion? (2)</vt:lpstr>
      <vt:lpstr>What resources are available to use in  preparing for First Holy Communion? (3)</vt:lpstr>
      <vt:lpstr>What steps are recommended to further prepare for First Holy Communion?</vt:lpstr>
      <vt:lpstr> Closing Prayer: Hail Mary and Invocation to Mary, Mother of the Most Holy Eucharist</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First Communion Preparation Program</dc:title>
  <dc:creator>Katie Sadakierski</dc:creator>
  <cp:lastModifiedBy>Katie Sadakierski</cp:lastModifiedBy>
  <cp:revision>169</cp:revision>
  <dcterms:created xsi:type="dcterms:W3CDTF">2024-05-03T17:10:40Z</dcterms:created>
  <dcterms:modified xsi:type="dcterms:W3CDTF">2025-08-29T00:43:37Z</dcterms:modified>
</cp:coreProperties>
</file>