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65" r:id="rId5"/>
    <p:sldId id="260" r:id="rId6"/>
    <p:sldId id="261" r:id="rId7"/>
    <p:sldId id="262" r:id="rId8"/>
    <p:sldId id="263" r:id="rId9"/>
    <p:sldId id="266" r:id="rId10"/>
    <p:sldId id="259"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7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46ADB0-AA24-4C03-923C-8695F1973FA3}" type="datetimeFigureOut">
              <a:rPr lang="en-US" smtClean="0"/>
              <a:t>4/25/2025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75F45A-EE8B-4185-A767-AFA757690E1F}" type="slidenum">
              <a:rPr lang="en-US" smtClean="0"/>
              <a:t>‹#›</a:t>
            </a:fld>
            <a:endParaRPr lang="en-US"/>
          </a:p>
        </p:txBody>
      </p:sp>
    </p:spTree>
    <p:extLst>
      <p:ext uri="{BB962C8B-B14F-4D97-AF65-F5344CB8AC3E}">
        <p14:creationId xmlns:p14="http://schemas.microsoft.com/office/powerpoint/2010/main" val="3185354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F4B084B-57AD-4B30-9AB5-796776161D07}" type="datetime1">
              <a:rPr lang="en-US" smtClean="0"/>
              <a:t>4/25/2025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312434F5-029B-4C02-999C-AE4229D6F68B}"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5935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7EE0CB-56B1-43B5-BEAC-C2A5E6D76582}" type="datetime1">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spTree>
    <p:extLst>
      <p:ext uri="{BB962C8B-B14F-4D97-AF65-F5344CB8AC3E}">
        <p14:creationId xmlns:p14="http://schemas.microsoft.com/office/powerpoint/2010/main" val="3478300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8E3D79-C3C7-4B7A-B556-77FBC0C7612A}" type="datetime1">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3256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E749CF-EB99-4547-A81E-4B914706E33C}" type="datetime1">
              <a:rPr lang="en-US" smtClean="0"/>
              <a:t>4/25/2025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2434F5-029B-4C02-999C-AE4229D6F68B}" type="slidenum">
              <a:rPr lang="en-US" smtClean="0"/>
              <a:t>‹#›</a:t>
            </a:fld>
            <a:endParaRPr lang="en-US"/>
          </a:p>
        </p:txBody>
      </p:sp>
    </p:spTree>
    <p:extLst>
      <p:ext uri="{BB962C8B-B14F-4D97-AF65-F5344CB8AC3E}">
        <p14:creationId xmlns:p14="http://schemas.microsoft.com/office/powerpoint/2010/main" val="2435300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25EDA9-9242-4030-A397-C0D4691B4BB7}" type="datetime1">
              <a:rPr lang="en-US" smtClean="0"/>
              <a:t>4/25/2025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2434F5-029B-4C02-999C-AE4229D6F68B}"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07787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A0E3A7-F1C9-4526-85A3-B0C62421A206}" type="datetime1">
              <a:rPr lang="en-US" smtClean="0"/>
              <a:t>4/25/2025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2434F5-029B-4C02-999C-AE4229D6F68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8358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204055-DAAA-4BA9-8DE0-ABC273628F0A}" type="datetime1">
              <a:rPr lang="en-US" smtClean="0"/>
              <a:t>4/25/2025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2434F5-029B-4C02-999C-AE4229D6F68B}" type="slidenum">
              <a:rPr lang="en-US" smtClean="0"/>
              <a:t>‹#›</a:t>
            </a:fld>
            <a:endParaRPr lang="en-US"/>
          </a:p>
        </p:txBody>
      </p:sp>
    </p:spTree>
    <p:extLst>
      <p:ext uri="{BB962C8B-B14F-4D97-AF65-F5344CB8AC3E}">
        <p14:creationId xmlns:p14="http://schemas.microsoft.com/office/powerpoint/2010/main" val="2858802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1F4C1A-DC61-402D-A32F-0B4575D051C2}" type="datetime1">
              <a:rPr lang="en-US" smtClean="0"/>
              <a:t>4/25/2025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2434F5-029B-4C02-999C-AE4229D6F68B}"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7898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FCE0A3-D4C5-4B2B-978D-7AC153E7C088}" type="datetime1">
              <a:rPr lang="en-US" smtClean="0"/>
              <a:t>4/25/2025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2434F5-029B-4C02-999C-AE4229D6F68B}" type="slidenum">
              <a:rPr lang="en-US" smtClean="0"/>
              <a:t>‹#›</a:t>
            </a:fld>
            <a:endParaRPr lang="en-US"/>
          </a:p>
        </p:txBody>
      </p:sp>
    </p:spTree>
    <p:extLst>
      <p:ext uri="{BB962C8B-B14F-4D97-AF65-F5344CB8AC3E}">
        <p14:creationId xmlns:p14="http://schemas.microsoft.com/office/powerpoint/2010/main" val="4011230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CA1A95-B54C-4CD6-9E6F-BF4FFD0119B7}" type="datetime1">
              <a:rPr lang="en-US" smtClean="0"/>
              <a:t>4/25/2025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2434F5-029B-4C02-999C-AE4229D6F68B}" type="slidenum">
              <a:rPr lang="en-US" smtClean="0"/>
              <a:t>‹#›</a:t>
            </a:fld>
            <a:endParaRPr lang="en-US"/>
          </a:p>
        </p:txBody>
      </p:sp>
    </p:spTree>
    <p:extLst>
      <p:ext uri="{BB962C8B-B14F-4D97-AF65-F5344CB8AC3E}">
        <p14:creationId xmlns:p14="http://schemas.microsoft.com/office/powerpoint/2010/main" val="662877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3D7418-A61D-4073-B596-9990008D84F3}" type="datetime1">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3767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35BA40-9354-4B41-ABA3-2E368C2265B6}" type="datetime1">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3412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56BA28-6FC6-4DC1-9FCB-62F389E2BAA5}" type="datetime1">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spTree>
    <p:extLst>
      <p:ext uri="{BB962C8B-B14F-4D97-AF65-F5344CB8AC3E}">
        <p14:creationId xmlns:p14="http://schemas.microsoft.com/office/powerpoint/2010/main" val="1370042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E211C3-BA86-49F4-AE74-E0FA0EEE37D2}" type="datetime1">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5407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A26BB6-A479-4022-BABD-A8B309148339}" type="datetime1">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1730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4FA3B8-A586-43E8-BD4F-B1EFADA859BC}" type="datetime1">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60633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84E130-6C4F-4038-99D7-334A1F78B1EC}" type="datetime1">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3359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duotone>
              <a:schemeClr val="accent6">
                <a:shade val="45000"/>
                <a:satMod val="135000"/>
              </a:schemeClr>
              <a:prstClr val="white"/>
            </a:duotone>
            <a:extLst>
              <a:ext uri="{BEBA8EAE-BF5A-486C-A8C5-ECC9F3942E4B}">
                <a14:imgProps xmlns:a14="http://schemas.microsoft.com/office/drawing/2010/main">
                  <a14:imgLayer r:embed="rId20">
                    <a14:imgEffect>
                      <a14:colorTemperature colorTemp="470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2">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2">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A1CFF72-1524-45DC-807D-12933F029EE6}" type="datetime1">
              <a:rPr lang="en-US" smtClean="0"/>
              <a:t>4/25/2025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12434F5-029B-4C02-999C-AE4229D6F68B}" type="slidenum">
              <a:rPr lang="en-US" smtClean="0"/>
              <a:t>‹#›</a:t>
            </a:fld>
            <a:endParaRPr lang="en-US"/>
          </a:p>
        </p:txBody>
      </p:sp>
    </p:spTree>
    <p:extLst>
      <p:ext uri="{BB962C8B-B14F-4D97-AF65-F5344CB8AC3E}">
        <p14:creationId xmlns:p14="http://schemas.microsoft.com/office/powerpoint/2010/main" val="30134773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7.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2.png"/><Relationship Id="rId7" Type="http://schemas.microsoft.com/office/2007/relationships/hdphoto" Target="../media/hdphoto2.wdp"/><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jpeg"/></Relationships>
</file>

<file path=ppt/slides/_rels/slide1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06FE9-6438-1DA7-CD0F-2479DB95CC73}"/>
              </a:ext>
            </a:extLst>
          </p:cNvPr>
          <p:cNvSpPr>
            <a:spLocks noGrp="1"/>
          </p:cNvSpPr>
          <p:nvPr>
            <p:ph type="ctrTitle"/>
          </p:nvPr>
        </p:nvSpPr>
        <p:spPr/>
        <p:txBody>
          <a:bodyPr>
            <a:normAutofit fontScale="90000"/>
          </a:bodyPr>
          <a:lstStyle/>
          <a:p>
            <a:r>
              <a:rPr lang="en-US" dirty="0">
                <a:latin typeface="Bell MT" panose="02020503060305020303" pitchFamily="18" charset="0"/>
              </a:rPr>
              <a:t>Rel. Ed. Class Session 9</a:t>
            </a:r>
            <a:br>
              <a:rPr lang="en-US" dirty="0">
                <a:latin typeface="Bell MT" panose="02020503060305020303" pitchFamily="18" charset="0"/>
              </a:rPr>
            </a:br>
            <a:r>
              <a:rPr lang="en-US" dirty="0">
                <a:latin typeface="Bell MT" panose="02020503060305020303" pitchFamily="18" charset="0"/>
              </a:rPr>
              <a:t>Thursday, May 1, 2025</a:t>
            </a:r>
          </a:p>
        </p:txBody>
      </p:sp>
      <p:sp>
        <p:nvSpPr>
          <p:cNvPr id="3" name="Subtitle 2">
            <a:extLst>
              <a:ext uri="{FF2B5EF4-FFF2-40B4-BE49-F238E27FC236}">
                <a16:creationId xmlns:a16="http://schemas.microsoft.com/office/drawing/2014/main" id="{6552A792-F456-0056-CFB6-2CC85E8BBA40}"/>
              </a:ext>
            </a:extLst>
          </p:cNvPr>
          <p:cNvSpPr>
            <a:spLocks noGrp="1"/>
          </p:cNvSpPr>
          <p:nvPr>
            <p:ph type="subTitle" idx="1"/>
          </p:nvPr>
        </p:nvSpPr>
        <p:spPr/>
        <p:txBody>
          <a:bodyPr/>
          <a:lstStyle/>
          <a:p>
            <a:r>
              <a:rPr lang="en-US" dirty="0">
                <a:latin typeface="Bell MT" panose="02020503060305020303" pitchFamily="18" charset="0"/>
              </a:rPr>
              <a:t>Katie Sadakierski</a:t>
            </a:r>
          </a:p>
          <a:p>
            <a:r>
              <a:rPr lang="en-US" dirty="0">
                <a:latin typeface="Bell MT" panose="02020503060305020303" pitchFamily="18" charset="0"/>
              </a:rPr>
              <a:t>Our Lady of the Valley</a:t>
            </a:r>
          </a:p>
          <a:p>
            <a:endParaRPr lang="en-US" dirty="0">
              <a:latin typeface="Bell MT" panose="02020503060305020303" pitchFamily="18" charset="0"/>
            </a:endParaRPr>
          </a:p>
        </p:txBody>
      </p:sp>
      <p:sp>
        <p:nvSpPr>
          <p:cNvPr id="7" name="Slide Number Placeholder 6">
            <a:extLst>
              <a:ext uri="{FF2B5EF4-FFF2-40B4-BE49-F238E27FC236}">
                <a16:creationId xmlns:a16="http://schemas.microsoft.com/office/drawing/2014/main" id="{D3E68B80-A126-7977-DA7B-4B24E3757458}"/>
              </a:ext>
            </a:extLst>
          </p:cNvPr>
          <p:cNvSpPr>
            <a:spLocks noGrp="1"/>
          </p:cNvSpPr>
          <p:nvPr>
            <p:ph type="sldNum" sz="quarter" idx="12"/>
          </p:nvPr>
        </p:nvSpPr>
        <p:spPr/>
        <p:txBody>
          <a:bodyPr/>
          <a:lstStyle/>
          <a:p>
            <a:fld id="{312434F5-029B-4C02-999C-AE4229D6F68B}" type="slidenum">
              <a:rPr lang="en-US" sz="2800" smtClean="0"/>
              <a:t>1</a:t>
            </a:fld>
            <a:endParaRPr lang="en-US" sz="2800" dirty="0"/>
          </a:p>
        </p:txBody>
      </p:sp>
      <p:pic>
        <p:nvPicPr>
          <p:cNvPr id="5" name="Picture 4">
            <a:extLst>
              <a:ext uri="{FF2B5EF4-FFF2-40B4-BE49-F238E27FC236}">
                <a16:creationId xmlns:a16="http://schemas.microsoft.com/office/drawing/2014/main" id="{7C46FD07-747F-3020-FC15-42D255B1ED55}"/>
              </a:ext>
            </a:extLst>
          </p:cNvPr>
          <p:cNvPicPr>
            <a:picLocks noChangeAspect="1"/>
          </p:cNvPicPr>
          <p:nvPr/>
        </p:nvPicPr>
        <p:blipFill rotWithShape="1">
          <a:blip r:embed="rId2"/>
          <a:srcRect l="15419" r="15419"/>
          <a:stretch/>
        </p:blipFill>
        <p:spPr>
          <a:xfrm>
            <a:off x="-1" y="0"/>
            <a:ext cx="3011557" cy="6858000"/>
          </a:xfrm>
          <a:prstGeom prst="rect">
            <a:avLst/>
          </a:prstGeom>
        </p:spPr>
      </p:pic>
      <p:pic>
        <p:nvPicPr>
          <p:cNvPr id="6" name="Picture 5">
            <a:extLst>
              <a:ext uri="{FF2B5EF4-FFF2-40B4-BE49-F238E27FC236}">
                <a16:creationId xmlns:a16="http://schemas.microsoft.com/office/drawing/2014/main" id="{B74E3D9B-7030-2497-FB88-F6CED7D413AD}"/>
              </a:ext>
            </a:extLst>
          </p:cNvPr>
          <p:cNvPicPr>
            <a:picLocks noChangeAspect="1"/>
          </p:cNvPicPr>
          <p:nvPr/>
        </p:nvPicPr>
        <p:blipFill rotWithShape="1">
          <a:blip r:embed="rId2"/>
          <a:srcRect l="15419" r="15419"/>
          <a:stretch/>
        </p:blipFill>
        <p:spPr>
          <a:xfrm>
            <a:off x="9188909" y="4967"/>
            <a:ext cx="3011557" cy="6858000"/>
          </a:xfrm>
          <a:prstGeom prst="rect">
            <a:avLst/>
          </a:prstGeom>
        </p:spPr>
      </p:pic>
      <p:pic>
        <p:nvPicPr>
          <p:cNvPr id="8" name="Picture 7">
            <a:extLst>
              <a:ext uri="{FF2B5EF4-FFF2-40B4-BE49-F238E27FC236}">
                <a16:creationId xmlns:a16="http://schemas.microsoft.com/office/drawing/2014/main" id="{553E7311-1023-E0E0-65CE-349A361654E2}"/>
              </a:ext>
            </a:extLst>
          </p:cNvPr>
          <p:cNvPicPr>
            <a:picLocks noChangeAspect="1"/>
          </p:cNvPicPr>
          <p:nvPr/>
        </p:nvPicPr>
        <p:blipFill>
          <a:blip r:embed="rId3"/>
          <a:srcRect b="51646"/>
          <a:stretch/>
        </p:blipFill>
        <p:spPr>
          <a:xfrm>
            <a:off x="3011555" y="0"/>
            <a:ext cx="6177353" cy="1777996"/>
          </a:xfrm>
          <a:prstGeom prst="rect">
            <a:avLst/>
          </a:prstGeom>
        </p:spPr>
      </p:pic>
      <p:pic>
        <p:nvPicPr>
          <p:cNvPr id="9" name="Picture 8">
            <a:extLst>
              <a:ext uri="{FF2B5EF4-FFF2-40B4-BE49-F238E27FC236}">
                <a16:creationId xmlns:a16="http://schemas.microsoft.com/office/drawing/2014/main" id="{F859766A-C774-A212-1D53-EDD6B525F5C0}"/>
              </a:ext>
            </a:extLst>
          </p:cNvPr>
          <p:cNvPicPr>
            <a:picLocks noChangeAspect="1"/>
          </p:cNvPicPr>
          <p:nvPr/>
        </p:nvPicPr>
        <p:blipFill>
          <a:blip r:embed="rId3"/>
          <a:srcRect t="48354" b="7398"/>
          <a:stretch/>
        </p:blipFill>
        <p:spPr>
          <a:xfrm>
            <a:off x="3011554" y="5376327"/>
            <a:ext cx="6177353" cy="1481673"/>
          </a:xfrm>
          <a:prstGeom prst="rect">
            <a:avLst/>
          </a:prstGeom>
        </p:spPr>
      </p:pic>
      <p:pic>
        <p:nvPicPr>
          <p:cNvPr id="4" name="Picture 3">
            <a:extLst>
              <a:ext uri="{FF2B5EF4-FFF2-40B4-BE49-F238E27FC236}">
                <a16:creationId xmlns:a16="http://schemas.microsoft.com/office/drawing/2014/main" id="{FED6CBC2-876C-EADA-E867-24ED20D289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101" y="3479799"/>
            <a:ext cx="1218534" cy="1891561"/>
          </a:xfrm>
          <a:prstGeom prst="rect">
            <a:avLst/>
          </a:prstGeom>
        </p:spPr>
      </p:pic>
      <p:pic>
        <p:nvPicPr>
          <p:cNvPr id="10" name="Picture 9">
            <a:extLst>
              <a:ext uri="{FF2B5EF4-FFF2-40B4-BE49-F238E27FC236}">
                <a16:creationId xmlns:a16="http://schemas.microsoft.com/office/drawing/2014/main" id="{408B5D9E-A779-BB99-141C-C6A600A1FE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6830" y="3479799"/>
            <a:ext cx="1218534" cy="1891561"/>
          </a:xfrm>
          <a:prstGeom prst="rect">
            <a:avLst/>
          </a:prstGeom>
        </p:spPr>
      </p:pic>
    </p:spTree>
    <p:extLst>
      <p:ext uri="{BB962C8B-B14F-4D97-AF65-F5344CB8AC3E}">
        <p14:creationId xmlns:p14="http://schemas.microsoft.com/office/powerpoint/2010/main" val="3991820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B4104-B7D4-729D-63D7-C067BCCE2AA2}"/>
              </a:ext>
            </a:extLst>
          </p:cNvPr>
          <p:cNvSpPr>
            <a:spLocks noGrp="1"/>
          </p:cNvSpPr>
          <p:nvPr>
            <p:ph type="title"/>
          </p:nvPr>
        </p:nvSpPr>
        <p:spPr/>
        <p:txBody>
          <a:bodyPr>
            <a:normAutofit fontScale="90000"/>
          </a:bodyPr>
          <a:lstStyle/>
          <a:p>
            <a:r>
              <a:rPr lang="en-US" dirty="0">
                <a:latin typeface="Bell MT" panose="02020503060305020303" pitchFamily="18" charset="0"/>
              </a:rPr>
              <a:t>May 2025 Religious </a:t>
            </a:r>
            <a:br>
              <a:rPr lang="en-US" dirty="0">
                <a:latin typeface="Bell MT" panose="02020503060305020303" pitchFamily="18" charset="0"/>
              </a:rPr>
            </a:br>
            <a:r>
              <a:rPr lang="en-US" dirty="0">
                <a:latin typeface="Bell MT" panose="02020503060305020303" pitchFamily="18" charset="0"/>
              </a:rPr>
              <a:t>Education Class Outline</a:t>
            </a:r>
          </a:p>
        </p:txBody>
      </p:sp>
      <p:sp>
        <p:nvSpPr>
          <p:cNvPr id="3" name="Content Placeholder 2">
            <a:extLst>
              <a:ext uri="{FF2B5EF4-FFF2-40B4-BE49-F238E27FC236}">
                <a16:creationId xmlns:a16="http://schemas.microsoft.com/office/drawing/2014/main" id="{0882BDD6-8332-6F61-1C45-20D50C711863}"/>
              </a:ext>
            </a:extLst>
          </p:cNvPr>
          <p:cNvSpPr>
            <a:spLocks noGrp="1"/>
          </p:cNvSpPr>
          <p:nvPr>
            <p:ph idx="1"/>
          </p:nvPr>
        </p:nvSpPr>
        <p:spPr>
          <a:xfrm>
            <a:off x="2655404" y="2650064"/>
            <a:ext cx="4411317" cy="3318936"/>
          </a:xfrm>
        </p:spPr>
        <p:txBody>
          <a:bodyPr/>
          <a:lstStyle/>
          <a:p>
            <a:r>
              <a:rPr lang="en-US" dirty="0">
                <a:latin typeface="Bell MT" panose="02020503060305020303" pitchFamily="18" charset="0"/>
              </a:rPr>
              <a:t>Opening prayer</a:t>
            </a:r>
          </a:p>
          <a:p>
            <a:r>
              <a:rPr lang="en-US" dirty="0">
                <a:latin typeface="Bell MT" panose="02020503060305020303" pitchFamily="18" charset="0"/>
              </a:rPr>
              <a:t>Overview of monthly theme and activities</a:t>
            </a:r>
          </a:p>
          <a:p>
            <a:r>
              <a:rPr lang="en-US" dirty="0">
                <a:latin typeface="Bell MT" panose="02020503060305020303" pitchFamily="18" charset="0"/>
              </a:rPr>
              <a:t>Learning centers</a:t>
            </a:r>
          </a:p>
          <a:p>
            <a:r>
              <a:rPr lang="en-US" dirty="0">
                <a:latin typeface="Bell MT" panose="02020503060305020303" pitchFamily="18" charset="0"/>
              </a:rPr>
              <a:t>Announcements</a:t>
            </a:r>
          </a:p>
          <a:p>
            <a:r>
              <a:rPr lang="en-US" dirty="0">
                <a:latin typeface="Bell MT" panose="02020503060305020303" pitchFamily="18" charset="0"/>
              </a:rPr>
              <a:t>Closing prayer</a:t>
            </a:r>
          </a:p>
        </p:txBody>
      </p:sp>
      <p:sp>
        <p:nvSpPr>
          <p:cNvPr id="14" name="Slide Number Placeholder 13">
            <a:extLst>
              <a:ext uri="{FF2B5EF4-FFF2-40B4-BE49-F238E27FC236}">
                <a16:creationId xmlns:a16="http://schemas.microsoft.com/office/drawing/2014/main" id="{D6D2F3D7-2A9D-6D0E-24F8-42AAD33B8E57}"/>
              </a:ext>
            </a:extLst>
          </p:cNvPr>
          <p:cNvSpPr>
            <a:spLocks noGrp="1"/>
          </p:cNvSpPr>
          <p:nvPr>
            <p:ph type="sldNum" sz="quarter" idx="12"/>
          </p:nvPr>
        </p:nvSpPr>
        <p:spPr/>
        <p:txBody>
          <a:bodyPr/>
          <a:lstStyle/>
          <a:p>
            <a:fld id="{312434F5-029B-4C02-999C-AE4229D6F68B}" type="slidenum">
              <a:rPr lang="en-US" sz="2800" smtClean="0"/>
              <a:t>2</a:t>
            </a:fld>
            <a:endParaRPr lang="en-US" sz="2800" dirty="0"/>
          </a:p>
        </p:txBody>
      </p:sp>
      <p:pic>
        <p:nvPicPr>
          <p:cNvPr id="5" name="Picture 4">
            <a:extLst>
              <a:ext uri="{FF2B5EF4-FFF2-40B4-BE49-F238E27FC236}">
                <a16:creationId xmlns:a16="http://schemas.microsoft.com/office/drawing/2014/main" id="{57B66ACD-28A5-9B10-54C9-757B8902085F}"/>
              </a:ext>
            </a:extLst>
          </p:cNvPr>
          <p:cNvPicPr>
            <a:picLocks noChangeAspect="1"/>
          </p:cNvPicPr>
          <p:nvPr/>
        </p:nvPicPr>
        <p:blipFill>
          <a:blip r:embed="rId2"/>
          <a:stretch>
            <a:fillRect/>
          </a:stretch>
        </p:blipFill>
        <p:spPr>
          <a:xfrm>
            <a:off x="6809961" y="2437723"/>
            <a:ext cx="3092723" cy="3810677"/>
          </a:xfrm>
          <a:prstGeom prst="rect">
            <a:avLst/>
          </a:prstGeom>
        </p:spPr>
      </p:pic>
      <p:pic>
        <p:nvPicPr>
          <p:cNvPr id="6" name="Picture 5">
            <a:extLst>
              <a:ext uri="{FF2B5EF4-FFF2-40B4-BE49-F238E27FC236}">
                <a16:creationId xmlns:a16="http://schemas.microsoft.com/office/drawing/2014/main" id="{452AE964-4360-BB9C-7656-FD642029DB48}"/>
              </a:ext>
            </a:extLst>
          </p:cNvPr>
          <p:cNvPicPr>
            <a:picLocks noChangeAspect="1"/>
          </p:cNvPicPr>
          <p:nvPr/>
        </p:nvPicPr>
        <p:blipFill>
          <a:blip r:embed="rId3"/>
          <a:srcRect l="26382" t="15549" r="28207" b="11539"/>
          <a:stretch/>
        </p:blipFill>
        <p:spPr>
          <a:xfrm>
            <a:off x="0" y="0"/>
            <a:ext cx="2534478" cy="6858000"/>
          </a:xfrm>
          <a:prstGeom prst="rect">
            <a:avLst/>
          </a:prstGeom>
        </p:spPr>
      </p:pic>
      <p:pic>
        <p:nvPicPr>
          <p:cNvPr id="7" name="Picture 6">
            <a:extLst>
              <a:ext uri="{FF2B5EF4-FFF2-40B4-BE49-F238E27FC236}">
                <a16:creationId xmlns:a16="http://schemas.microsoft.com/office/drawing/2014/main" id="{BF7D6385-A1C2-3903-C383-D3067AB89324}"/>
              </a:ext>
            </a:extLst>
          </p:cNvPr>
          <p:cNvPicPr>
            <a:picLocks noChangeAspect="1"/>
          </p:cNvPicPr>
          <p:nvPr/>
        </p:nvPicPr>
        <p:blipFill>
          <a:blip r:embed="rId4"/>
          <a:stretch>
            <a:fillRect/>
          </a:stretch>
        </p:blipFill>
        <p:spPr>
          <a:xfrm>
            <a:off x="9675942" y="0"/>
            <a:ext cx="2535936" cy="6858000"/>
          </a:xfrm>
          <a:prstGeom prst="rect">
            <a:avLst/>
          </a:prstGeom>
        </p:spPr>
      </p:pic>
      <p:pic>
        <p:nvPicPr>
          <p:cNvPr id="8" name="Picture 7">
            <a:extLst>
              <a:ext uri="{FF2B5EF4-FFF2-40B4-BE49-F238E27FC236}">
                <a16:creationId xmlns:a16="http://schemas.microsoft.com/office/drawing/2014/main" id="{3EB74573-0A7B-D989-BF0B-657911392558}"/>
              </a:ext>
            </a:extLst>
          </p:cNvPr>
          <p:cNvPicPr>
            <a:picLocks noChangeAspect="1"/>
          </p:cNvPicPr>
          <p:nvPr/>
        </p:nvPicPr>
        <p:blipFill rotWithShape="1">
          <a:blip r:embed="rId5">
            <a:duotone>
              <a:schemeClr val="accent6">
                <a:shade val="45000"/>
                <a:satMod val="135000"/>
              </a:schemeClr>
              <a:prstClr val="white"/>
            </a:duotone>
          </a:blip>
          <a:srcRect t="39231" b="39231"/>
          <a:stretch/>
        </p:blipFill>
        <p:spPr>
          <a:xfrm>
            <a:off x="2534478" y="0"/>
            <a:ext cx="7141464" cy="1069699"/>
          </a:xfrm>
          <a:prstGeom prst="rect">
            <a:avLst/>
          </a:prstGeom>
        </p:spPr>
      </p:pic>
      <p:pic>
        <p:nvPicPr>
          <p:cNvPr id="9" name="Picture 8">
            <a:extLst>
              <a:ext uri="{FF2B5EF4-FFF2-40B4-BE49-F238E27FC236}">
                <a16:creationId xmlns:a16="http://schemas.microsoft.com/office/drawing/2014/main" id="{06683478-523D-2765-F808-CD3CBB66F7A5}"/>
              </a:ext>
            </a:extLst>
          </p:cNvPr>
          <p:cNvPicPr>
            <a:picLocks noChangeAspect="1"/>
          </p:cNvPicPr>
          <p:nvPr/>
        </p:nvPicPr>
        <p:blipFill>
          <a:blip r:embed="rId6">
            <a:duotone>
              <a:schemeClr val="accent6">
                <a:shade val="45000"/>
                <a:satMod val="135000"/>
              </a:schemeClr>
              <a:prstClr val="white"/>
            </a:duotone>
          </a:blip>
          <a:stretch>
            <a:fillRect/>
          </a:stretch>
        </p:blipFill>
        <p:spPr>
          <a:xfrm>
            <a:off x="2536907" y="5791108"/>
            <a:ext cx="7139035" cy="1066892"/>
          </a:xfrm>
          <a:prstGeom prst="rect">
            <a:avLst/>
          </a:prstGeom>
        </p:spPr>
      </p:pic>
      <p:pic>
        <p:nvPicPr>
          <p:cNvPr id="10" name="Picture 9">
            <a:extLst>
              <a:ext uri="{FF2B5EF4-FFF2-40B4-BE49-F238E27FC236}">
                <a16:creationId xmlns:a16="http://schemas.microsoft.com/office/drawing/2014/main" id="{44B7BB2B-D162-B391-D7F3-D7A36667DAE7}"/>
              </a:ext>
            </a:extLst>
          </p:cNvPr>
          <p:cNvPicPr>
            <a:picLocks noChangeAspect="1"/>
          </p:cNvPicPr>
          <p:nvPr/>
        </p:nvPicPr>
        <p:blipFill>
          <a:blip r:embed="rId7"/>
          <a:srcRect l="12421" t="15989" r="12384" b="10688"/>
          <a:stretch/>
        </p:blipFill>
        <p:spPr>
          <a:xfrm>
            <a:off x="2534478" y="1109130"/>
            <a:ext cx="1033670" cy="1303868"/>
          </a:xfrm>
          <a:prstGeom prst="rect">
            <a:avLst/>
          </a:prstGeom>
        </p:spPr>
      </p:pic>
      <p:pic>
        <p:nvPicPr>
          <p:cNvPr id="11" name="Picture 10">
            <a:extLst>
              <a:ext uri="{FF2B5EF4-FFF2-40B4-BE49-F238E27FC236}">
                <a16:creationId xmlns:a16="http://schemas.microsoft.com/office/drawing/2014/main" id="{6309351A-8B20-A981-7EDD-46853BFEA91F}"/>
              </a:ext>
            </a:extLst>
          </p:cNvPr>
          <p:cNvPicPr>
            <a:picLocks noChangeAspect="1"/>
          </p:cNvPicPr>
          <p:nvPr/>
        </p:nvPicPr>
        <p:blipFill>
          <a:blip r:embed="rId8"/>
          <a:stretch>
            <a:fillRect/>
          </a:stretch>
        </p:blipFill>
        <p:spPr>
          <a:xfrm flipH="1">
            <a:off x="8643200" y="1069699"/>
            <a:ext cx="1030313" cy="1304657"/>
          </a:xfrm>
          <a:prstGeom prst="rect">
            <a:avLst/>
          </a:prstGeom>
        </p:spPr>
      </p:pic>
    </p:spTree>
    <p:extLst>
      <p:ext uri="{BB962C8B-B14F-4D97-AF65-F5344CB8AC3E}">
        <p14:creationId xmlns:p14="http://schemas.microsoft.com/office/powerpoint/2010/main" val="3859273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1F8DC-CD1E-4AE4-8BAB-3A139F10C961}"/>
              </a:ext>
            </a:extLst>
          </p:cNvPr>
          <p:cNvSpPr>
            <a:spLocks noGrp="1"/>
          </p:cNvSpPr>
          <p:nvPr>
            <p:ph type="title"/>
          </p:nvPr>
        </p:nvSpPr>
        <p:spPr/>
        <p:txBody>
          <a:bodyPr/>
          <a:lstStyle/>
          <a:p>
            <a:r>
              <a:rPr lang="en-US" dirty="0">
                <a:latin typeface="Bell MT" panose="02020503060305020303" pitchFamily="18" charset="0"/>
              </a:rPr>
              <a:t>Opening Prayer: “Hail, Holy Queen”</a:t>
            </a:r>
          </a:p>
        </p:txBody>
      </p:sp>
      <p:sp>
        <p:nvSpPr>
          <p:cNvPr id="3" name="Content Placeholder 2">
            <a:extLst>
              <a:ext uri="{FF2B5EF4-FFF2-40B4-BE49-F238E27FC236}">
                <a16:creationId xmlns:a16="http://schemas.microsoft.com/office/drawing/2014/main" id="{188643F5-B36F-A29E-BC7C-922A2B7C70D2}"/>
              </a:ext>
            </a:extLst>
          </p:cNvPr>
          <p:cNvSpPr>
            <a:spLocks noGrp="1"/>
          </p:cNvSpPr>
          <p:nvPr>
            <p:ph idx="1"/>
          </p:nvPr>
        </p:nvSpPr>
        <p:spPr>
          <a:xfrm>
            <a:off x="927654" y="2517175"/>
            <a:ext cx="6486937" cy="3575511"/>
          </a:xfrm>
        </p:spPr>
        <p:txBody>
          <a:bodyPr>
            <a:normAutofit fontScale="92500" lnSpcReduction="10000"/>
          </a:bodyPr>
          <a:lstStyle/>
          <a:p>
            <a:pPr marL="0" indent="0">
              <a:buNone/>
            </a:pPr>
            <a:r>
              <a:rPr lang="en-US" dirty="0">
                <a:latin typeface="Bell MT" panose="02020503060305020303" pitchFamily="18" charset="0"/>
              </a:rPr>
              <a:t>Hail, Holy Queen, Mother of mercy. Hail, our life, our sweetness, and our hope. To thee do we cry, poor banished children of Eve. To thee do we send up our sighs, mourning and weeping in this valley of tears. Turn then, most gracious Advocate, thine eyes of mercy towards us. And after this our exile, show unto us the blessed fruit of thy womb, Jesus. O clement, O loving, O sweet Virgin Mary. </a:t>
            </a:r>
          </a:p>
          <a:p>
            <a:pPr marL="0" indent="0">
              <a:buNone/>
            </a:pPr>
            <a:r>
              <a:rPr lang="en-US" dirty="0">
                <a:latin typeface="Bell MT" panose="02020503060305020303" pitchFamily="18" charset="0"/>
              </a:rPr>
              <a:t>Pray for us, O Holy Mother of God. That we may be made worthy of the promises of Christ.</a:t>
            </a:r>
          </a:p>
          <a:p>
            <a:pPr marL="0" indent="0">
              <a:buNone/>
            </a:pPr>
            <a:endParaRPr lang="en-US" dirty="0">
              <a:latin typeface="Bell MT" panose="02020503060305020303" pitchFamily="18" charset="0"/>
            </a:endParaRPr>
          </a:p>
        </p:txBody>
      </p:sp>
      <p:sp>
        <p:nvSpPr>
          <p:cNvPr id="10" name="Slide Number Placeholder 9">
            <a:extLst>
              <a:ext uri="{FF2B5EF4-FFF2-40B4-BE49-F238E27FC236}">
                <a16:creationId xmlns:a16="http://schemas.microsoft.com/office/drawing/2014/main" id="{8ADF50D4-940C-3F60-A6B8-EFE378E72903}"/>
              </a:ext>
            </a:extLst>
          </p:cNvPr>
          <p:cNvSpPr>
            <a:spLocks noGrp="1"/>
          </p:cNvSpPr>
          <p:nvPr>
            <p:ph type="sldNum" sz="quarter" idx="12"/>
          </p:nvPr>
        </p:nvSpPr>
        <p:spPr/>
        <p:txBody>
          <a:bodyPr/>
          <a:lstStyle/>
          <a:p>
            <a:fld id="{312434F5-029B-4C02-999C-AE4229D6F68B}" type="slidenum">
              <a:rPr lang="en-US" sz="2800" smtClean="0"/>
              <a:t>3</a:t>
            </a:fld>
            <a:endParaRPr lang="en-US" sz="2800" dirty="0"/>
          </a:p>
        </p:txBody>
      </p:sp>
      <p:pic>
        <p:nvPicPr>
          <p:cNvPr id="4" name="Picture 3">
            <a:extLst>
              <a:ext uri="{FF2B5EF4-FFF2-40B4-BE49-F238E27FC236}">
                <a16:creationId xmlns:a16="http://schemas.microsoft.com/office/drawing/2014/main" id="{25F42784-6655-6442-AF4F-DBDA5E329E7F}"/>
              </a:ext>
            </a:extLst>
          </p:cNvPr>
          <p:cNvPicPr>
            <a:picLocks noChangeAspect="1"/>
          </p:cNvPicPr>
          <p:nvPr/>
        </p:nvPicPr>
        <p:blipFill>
          <a:blip r:embed="rId2"/>
          <a:stretch>
            <a:fillRect/>
          </a:stretch>
        </p:blipFill>
        <p:spPr>
          <a:xfrm>
            <a:off x="8005854" y="2439317"/>
            <a:ext cx="2890744" cy="3731225"/>
          </a:xfrm>
          <a:prstGeom prst="rect">
            <a:avLst/>
          </a:prstGeom>
        </p:spPr>
      </p:pic>
      <p:pic>
        <p:nvPicPr>
          <p:cNvPr id="5" name="Picture 4">
            <a:extLst>
              <a:ext uri="{FF2B5EF4-FFF2-40B4-BE49-F238E27FC236}">
                <a16:creationId xmlns:a16="http://schemas.microsoft.com/office/drawing/2014/main" id="{4A973F49-2AB9-8D64-0748-B46B18A25D95}"/>
              </a:ext>
            </a:extLst>
          </p:cNvPr>
          <p:cNvPicPr>
            <a:picLocks noChangeAspect="1"/>
          </p:cNvPicPr>
          <p:nvPr/>
        </p:nvPicPr>
        <p:blipFill>
          <a:blip r:embed="rId3"/>
          <a:srcRect t="21338" b="38753"/>
          <a:stretch/>
        </p:blipFill>
        <p:spPr>
          <a:xfrm>
            <a:off x="0" y="0"/>
            <a:ext cx="6096000" cy="1269634"/>
          </a:xfrm>
          <a:prstGeom prst="rect">
            <a:avLst/>
          </a:prstGeom>
        </p:spPr>
      </p:pic>
      <p:pic>
        <p:nvPicPr>
          <p:cNvPr id="6" name="Picture 5">
            <a:extLst>
              <a:ext uri="{FF2B5EF4-FFF2-40B4-BE49-F238E27FC236}">
                <a16:creationId xmlns:a16="http://schemas.microsoft.com/office/drawing/2014/main" id="{E1A3B1D4-758A-5BCF-E68D-C3858E3C959D}"/>
              </a:ext>
            </a:extLst>
          </p:cNvPr>
          <p:cNvPicPr>
            <a:picLocks noChangeAspect="1"/>
          </p:cNvPicPr>
          <p:nvPr/>
        </p:nvPicPr>
        <p:blipFill>
          <a:blip r:embed="rId4"/>
          <a:stretch>
            <a:fillRect/>
          </a:stretch>
        </p:blipFill>
        <p:spPr>
          <a:xfrm>
            <a:off x="6095472" y="-8712"/>
            <a:ext cx="6096528" cy="1268078"/>
          </a:xfrm>
          <a:prstGeom prst="rect">
            <a:avLst/>
          </a:prstGeom>
        </p:spPr>
      </p:pic>
      <p:pic>
        <p:nvPicPr>
          <p:cNvPr id="7" name="Picture 6">
            <a:extLst>
              <a:ext uri="{FF2B5EF4-FFF2-40B4-BE49-F238E27FC236}">
                <a16:creationId xmlns:a16="http://schemas.microsoft.com/office/drawing/2014/main" id="{FEAB59C0-1AB6-9156-3F57-CA362DF3140E}"/>
              </a:ext>
            </a:extLst>
          </p:cNvPr>
          <p:cNvPicPr>
            <a:picLocks noChangeAspect="1"/>
          </p:cNvPicPr>
          <p:nvPr/>
        </p:nvPicPr>
        <p:blipFill>
          <a:blip r:embed="rId4"/>
          <a:stretch>
            <a:fillRect/>
          </a:stretch>
        </p:blipFill>
        <p:spPr>
          <a:xfrm>
            <a:off x="-1056" y="5804452"/>
            <a:ext cx="6096528" cy="1053548"/>
          </a:xfrm>
          <a:prstGeom prst="rect">
            <a:avLst/>
          </a:prstGeom>
        </p:spPr>
      </p:pic>
      <p:pic>
        <p:nvPicPr>
          <p:cNvPr id="8" name="Picture 7">
            <a:extLst>
              <a:ext uri="{FF2B5EF4-FFF2-40B4-BE49-F238E27FC236}">
                <a16:creationId xmlns:a16="http://schemas.microsoft.com/office/drawing/2014/main" id="{0D56EEB3-B175-B75B-FDD3-0ED1CAFD6C9D}"/>
              </a:ext>
            </a:extLst>
          </p:cNvPr>
          <p:cNvPicPr>
            <a:picLocks noChangeAspect="1"/>
          </p:cNvPicPr>
          <p:nvPr/>
        </p:nvPicPr>
        <p:blipFill>
          <a:blip r:embed="rId4"/>
          <a:stretch>
            <a:fillRect/>
          </a:stretch>
        </p:blipFill>
        <p:spPr>
          <a:xfrm>
            <a:off x="6095472" y="5797086"/>
            <a:ext cx="6096528" cy="1053548"/>
          </a:xfrm>
          <a:prstGeom prst="rect">
            <a:avLst/>
          </a:prstGeom>
        </p:spPr>
      </p:pic>
      <p:pic>
        <p:nvPicPr>
          <p:cNvPr id="9" name="Picture 8">
            <a:extLst>
              <a:ext uri="{FF2B5EF4-FFF2-40B4-BE49-F238E27FC236}">
                <a16:creationId xmlns:a16="http://schemas.microsoft.com/office/drawing/2014/main" id="{80952F2B-4B61-2294-3EF8-5A4D60804B00}"/>
              </a:ext>
            </a:extLst>
          </p:cNvPr>
          <p:cNvPicPr>
            <a:picLocks noChangeAspect="1"/>
          </p:cNvPicPr>
          <p:nvPr/>
        </p:nvPicPr>
        <p:blipFill>
          <a:blip r:embed="rId5"/>
          <a:srcRect t="44295" b="7708"/>
          <a:stretch/>
        </p:blipFill>
        <p:spPr>
          <a:xfrm rot="5400000">
            <a:off x="-1796744" y="3072688"/>
            <a:ext cx="4520086" cy="928710"/>
          </a:xfrm>
          <a:prstGeom prst="rect">
            <a:avLst/>
          </a:prstGeom>
        </p:spPr>
      </p:pic>
      <p:pic>
        <p:nvPicPr>
          <p:cNvPr id="11" name="Picture 10">
            <a:extLst>
              <a:ext uri="{FF2B5EF4-FFF2-40B4-BE49-F238E27FC236}">
                <a16:creationId xmlns:a16="http://schemas.microsoft.com/office/drawing/2014/main" id="{9BBB6E1E-254E-334A-A143-91F9FE2B64B3}"/>
              </a:ext>
            </a:extLst>
          </p:cNvPr>
          <p:cNvPicPr>
            <a:picLocks noChangeAspect="1"/>
          </p:cNvPicPr>
          <p:nvPr/>
        </p:nvPicPr>
        <p:blipFill>
          <a:blip r:embed="rId6"/>
          <a:stretch>
            <a:fillRect/>
          </a:stretch>
        </p:blipFill>
        <p:spPr>
          <a:xfrm flipH="1">
            <a:off x="11263290" y="1280828"/>
            <a:ext cx="926672" cy="4523624"/>
          </a:xfrm>
          <a:prstGeom prst="rect">
            <a:avLst/>
          </a:prstGeom>
        </p:spPr>
      </p:pic>
    </p:spTree>
    <p:extLst>
      <p:ext uri="{BB962C8B-B14F-4D97-AF65-F5344CB8AC3E}">
        <p14:creationId xmlns:p14="http://schemas.microsoft.com/office/powerpoint/2010/main" val="2549810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4228F-A763-C330-1E50-FFC0B8BA4307}"/>
              </a:ext>
            </a:extLst>
          </p:cNvPr>
          <p:cNvSpPr>
            <a:spLocks noGrp="1"/>
          </p:cNvSpPr>
          <p:nvPr>
            <p:ph type="title"/>
          </p:nvPr>
        </p:nvSpPr>
        <p:spPr/>
        <p:txBody>
          <a:bodyPr/>
          <a:lstStyle/>
          <a:p>
            <a:r>
              <a:rPr lang="en-US" dirty="0">
                <a:latin typeface="Bell MT" panose="02020503060305020303" pitchFamily="18" charset="0"/>
              </a:rPr>
              <a:t>Overview of May 2025</a:t>
            </a:r>
          </a:p>
        </p:txBody>
      </p:sp>
      <p:sp>
        <p:nvSpPr>
          <p:cNvPr id="3" name="Content Placeholder 2">
            <a:extLst>
              <a:ext uri="{FF2B5EF4-FFF2-40B4-BE49-F238E27FC236}">
                <a16:creationId xmlns:a16="http://schemas.microsoft.com/office/drawing/2014/main" id="{56A54318-A922-0C64-8F6A-BAE49126A3A5}"/>
              </a:ext>
            </a:extLst>
          </p:cNvPr>
          <p:cNvSpPr>
            <a:spLocks noGrp="1"/>
          </p:cNvSpPr>
          <p:nvPr>
            <p:ph idx="1"/>
          </p:nvPr>
        </p:nvSpPr>
        <p:spPr>
          <a:xfrm>
            <a:off x="752704" y="2480385"/>
            <a:ext cx="7113103" cy="3652058"/>
          </a:xfrm>
        </p:spPr>
        <p:txBody>
          <a:bodyPr>
            <a:normAutofit fontScale="92500"/>
          </a:bodyPr>
          <a:lstStyle/>
          <a:p>
            <a:r>
              <a:rPr lang="en-US" dirty="0"/>
              <a:t>May theme: the Month of Mary</a:t>
            </a:r>
          </a:p>
          <a:p>
            <a:pPr lvl="1"/>
            <a:r>
              <a:rPr lang="en-US" dirty="0"/>
              <a:t>Our Lady, Queen of Heaven; Mary, Queen of the May</a:t>
            </a:r>
          </a:p>
          <a:p>
            <a:r>
              <a:rPr lang="en-US" dirty="0"/>
              <a:t>Saint of the month: St. Simon Stock</a:t>
            </a:r>
          </a:p>
          <a:p>
            <a:r>
              <a:rPr lang="en-US" dirty="0"/>
              <a:t>Altar this month: white and green altar cloths (white for Our Lady; green for life, the coming season of Pentecost)</a:t>
            </a:r>
          </a:p>
          <a:p>
            <a:pPr lvl="1"/>
            <a:r>
              <a:rPr lang="en-US" dirty="0"/>
              <a:t>Images of Our Lady’s Coronation in Heaven</a:t>
            </a:r>
          </a:p>
          <a:p>
            <a:pPr lvl="1"/>
            <a:r>
              <a:rPr lang="en-US" dirty="0"/>
              <a:t>Lilies</a:t>
            </a:r>
          </a:p>
          <a:p>
            <a:pPr lvl="1"/>
            <a:r>
              <a:rPr lang="en-US" dirty="0"/>
              <a:t>The Immaculate Heart of Mary</a:t>
            </a:r>
          </a:p>
        </p:txBody>
      </p:sp>
      <p:sp>
        <p:nvSpPr>
          <p:cNvPr id="6" name="Slide Number Placeholder 5">
            <a:extLst>
              <a:ext uri="{FF2B5EF4-FFF2-40B4-BE49-F238E27FC236}">
                <a16:creationId xmlns:a16="http://schemas.microsoft.com/office/drawing/2014/main" id="{C9B69BC4-5556-2CB5-4140-FA384A39AD94}"/>
              </a:ext>
            </a:extLst>
          </p:cNvPr>
          <p:cNvSpPr>
            <a:spLocks noGrp="1"/>
          </p:cNvSpPr>
          <p:nvPr>
            <p:ph type="sldNum" sz="quarter" idx="12"/>
          </p:nvPr>
        </p:nvSpPr>
        <p:spPr/>
        <p:txBody>
          <a:bodyPr/>
          <a:lstStyle/>
          <a:p>
            <a:fld id="{312434F5-029B-4C02-999C-AE4229D6F68B}" type="slidenum">
              <a:rPr lang="en-US" sz="2800" smtClean="0"/>
              <a:t>4</a:t>
            </a:fld>
            <a:endParaRPr lang="en-US" sz="2800" dirty="0"/>
          </a:p>
        </p:txBody>
      </p:sp>
      <p:pic>
        <p:nvPicPr>
          <p:cNvPr id="4" name="Picture 3">
            <a:extLst>
              <a:ext uri="{FF2B5EF4-FFF2-40B4-BE49-F238E27FC236}">
                <a16:creationId xmlns:a16="http://schemas.microsoft.com/office/drawing/2014/main" id="{13E380DD-25C0-931B-D63F-7C29026DC423}"/>
              </a:ext>
            </a:extLst>
          </p:cNvPr>
          <p:cNvPicPr>
            <a:picLocks noChangeAspect="1"/>
          </p:cNvPicPr>
          <p:nvPr/>
        </p:nvPicPr>
        <p:blipFill>
          <a:blip r:embed="rId2"/>
          <a:stretch>
            <a:fillRect/>
          </a:stretch>
        </p:blipFill>
        <p:spPr>
          <a:xfrm>
            <a:off x="7958249" y="2480385"/>
            <a:ext cx="2367075" cy="3652058"/>
          </a:xfrm>
          <a:prstGeom prst="rect">
            <a:avLst/>
          </a:prstGeom>
        </p:spPr>
      </p:pic>
      <p:pic>
        <p:nvPicPr>
          <p:cNvPr id="5" name="Picture 4">
            <a:extLst>
              <a:ext uri="{FF2B5EF4-FFF2-40B4-BE49-F238E27FC236}">
                <a16:creationId xmlns:a16="http://schemas.microsoft.com/office/drawing/2014/main" id="{E5953289-B70F-DA52-C572-462800293419}"/>
              </a:ext>
            </a:extLst>
          </p:cNvPr>
          <p:cNvPicPr>
            <a:picLocks noChangeAspect="1"/>
          </p:cNvPicPr>
          <p:nvPr/>
        </p:nvPicPr>
        <p:blipFill>
          <a:blip r:embed="rId3"/>
          <a:srcRect r="83906"/>
          <a:stretch/>
        </p:blipFill>
        <p:spPr>
          <a:xfrm>
            <a:off x="0" y="-1"/>
            <a:ext cx="660262" cy="6858001"/>
          </a:xfrm>
          <a:prstGeom prst="rect">
            <a:avLst/>
          </a:prstGeom>
        </p:spPr>
      </p:pic>
      <p:pic>
        <p:nvPicPr>
          <p:cNvPr id="7" name="Picture 6">
            <a:extLst>
              <a:ext uri="{FF2B5EF4-FFF2-40B4-BE49-F238E27FC236}">
                <a16:creationId xmlns:a16="http://schemas.microsoft.com/office/drawing/2014/main" id="{FA789861-D22A-ECAF-529F-24A807F84632}"/>
              </a:ext>
            </a:extLst>
          </p:cNvPr>
          <p:cNvPicPr>
            <a:picLocks noChangeAspect="1"/>
          </p:cNvPicPr>
          <p:nvPr/>
        </p:nvPicPr>
        <p:blipFill>
          <a:blip r:embed="rId3"/>
          <a:srcRect r="83906"/>
          <a:stretch/>
        </p:blipFill>
        <p:spPr>
          <a:xfrm flipH="1">
            <a:off x="11531738" y="0"/>
            <a:ext cx="660262" cy="6858001"/>
          </a:xfrm>
          <a:prstGeom prst="rect">
            <a:avLst/>
          </a:prstGeom>
        </p:spPr>
      </p:pic>
      <p:pic>
        <p:nvPicPr>
          <p:cNvPr id="8" name="Picture 7">
            <a:extLst>
              <a:ext uri="{FF2B5EF4-FFF2-40B4-BE49-F238E27FC236}">
                <a16:creationId xmlns:a16="http://schemas.microsoft.com/office/drawing/2014/main" id="{5F22A0D7-B592-488B-6E97-55CC35F2073C}"/>
              </a:ext>
            </a:extLst>
          </p:cNvPr>
          <p:cNvPicPr>
            <a:picLocks noChangeAspect="1"/>
          </p:cNvPicPr>
          <p:nvPr/>
        </p:nvPicPr>
        <p:blipFill>
          <a:blip r:embed="rId4"/>
          <a:srcRect l="8982" t="4646" r="3915" b="59548"/>
          <a:stretch/>
        </p:blipFill>
        <p:spPr>
          <a:xfrm>
            <a:off x="752705" y="982132"/>
            <a:ext cx="2537148" cy="1043608"/>
          </a:xfrm>
          <a:prstGeom prst="rect">
            <a:avLst/>
          </a:prstGeom>
        </p:spPr>
      </p:pic>
      <p:pic>
        <p:nvPicPr>
          <p:cNvPr id="9" name="Picture 8">
            <a:extLst>
              <a:ext uri="{FF2B5EF4-FFF2-40B4-BE49-F238E27FC236}">
                <a16:creationId xmlns:a16="http://schemas.microsoft.com/office/drawing/2014/main" id="{B978A304-242A-47D2-1C0D-A11B4DA8442C}"/>
              </a:ext>
            </a:extLst>
          </p:cNvPr>
          <p:cNvPicPr>
            <a:picLocks noChangeAspect="1"/>
          </p:cNvPicPr>
          <p:nvPr/>
        </p:nvPicPr>
        <p:blipFill>
          <a:blip r:embed="rId4"/>
          <a:srcRect l="8982" t="4646" r="3915" b="59548"/>
          <a:stretch/>
        </p:blipFill>
        <p:spPr>
          <a:xfrm>
            <a:off x="8902147" y="982132"/>
            <a:ext cx="2537148" cy="1043608"/>
          </a:xfrm>
          <a:prstGeom prst="rect">
            <a:avLst/>
          </a:prstGeom>
        </p:spPr>
      </p:pic>
      <p:pic>
        <p:nvPicPr>
          <p:cNvPr id="10" name="Picture 9">
            <a:extLst>
              <a:ext uri="{FF2B5EF4-FFF2-40B4-BE49-F238E27FC236}">
                <a16:creationId xmlns:a16="http://schemas.microsoft.com/office/drawing/2014/main" id="{66D56822-2B4E-9F8F-908A-6597A46375A3}"/>
              </a:ext>
            </a:extLst>
          </p:cNvPr>
          <p:cNvPicPr>
            <a:picLocks noChangeAspect="1"/>
          </p:cNvPicPr>
          <p:nvPr/>
        </p:nvPicPr>
        <p:blipFill>
          <a:blip r:embed="rId5"/>
          <a:srcRect t="74211"/>
          <a:stretch/>
        </p:blipFill>
        <p:spPr>
          <a:xfrm flipV="1">
            <a:off x="660262" y="-2"/>
            <a:ext cx="5435738" cy="787747"/>
          </a:xfrm>
          <a:prstGeom prst="rect">
            <a:avLst/>
          </a:prstGeom>
        </p:spPr>
      </p:pic>
      <p:pic>
        <p:nvPicPr>
          <p:cNvPr id="11" name="Picture 10">
            <a:extLst>
              <a:ext uri="{FF2B5EF4-FFF2-40B4-BE49-F238E27FC236}">
                <a16:creationId xmlns:a16="http://schemas.microsoft.com/office/drawing/2014/main" id="{5AAEFCC4-3711-3D61-2C3C-4B0774B58DE7}"/>
              </a:ext>
            </a:extLst>
          </p:cNvPr>
          <p:cNvPicPr>
            <a:picLocks noChangeAspect="1"/>
          </p:cNvPicPr>
          <p:nvPr/>
        </p:nvPicPr>
        <p:blipFill>
          <a:blip r:embed="rId6"/>
          <a:stretch>
            <a:fillRect/>
          </a:stretch>
        </p:blipFill>
        <p:spPr>
          <a:xfrm>
            <a:off x="6093635" y="1293"/>
            <a:ext cx="5438103" cy="786452"/>
          </a:xfrm>
          <a:prstGeom prst="rect">
            <a:avLst/>
          </a:prstGeom>
        </p:spPr>
      </p:pic>
      <p:pic>
        <p:nvPicPr>
          <p:cNvPr id="12" name="Picture 11">
            <a:extLst>
              <a:ext uri="{FF2B5EF4-FFF2-40B4-BE49-F238E27FC236}">
                <a16:creationId xmlns:a16="http://schemas.microsoft.com/office/drawing/2014/main" id="{5E8B3143-CD25-C889-E64B-E8E9458AF63D}"/>
              </a:ext>
            </a:extLst>
          </p:cNvPr>
          <p:cNvPicPr>
            <a:picLocks noChangeAspect="1"/>
          </p:cNvPicPr>
          <p:nvPr/>
        </p:nvPicPr>
        <p:blipFill>
          <a:blip r:embed="rId5"/>
          <a:srcRect t="74211"/>
          <a:stretch/>
        </p:blipFill>
        <p:spPr>
          <a:xfrm>
            <a:off x="657897" y="6056630"/>
            <a:ext cx="5435738" cy="787747"/>
          </a:xfrm>
          <a:prstGeom prst="rect">
            <a:avLst/>
          </a:prstGeom>
        </p:spPr>
      </p:pic>
      <p:pic>
        <p:nvPicPr>
          <p:cNvPr id="13" name="Picture 12">
            <a:extLst>
              <a:ext uri="{FF2B5EF4-FFF2-40B4-BE49-F238E27FC236}">
                <a16:creationId xmlns:a16="http://schemas.microsoft.com/office/drawing/2014/main" id="{12317051-5DA5-E5ED-3BD5-CAE7432BA7D0}"/>
              </a:ext>
            </a:extLst>
          </p:cNvPr>
          <p:cNvPicPr>
            <a:picLocks noChangeAspect="1"/>
          </p:cNvPicPr>
          <p:nvPr/>
        </p:nvPicPr>
        <p:blipFill>
          <a:blip r:embed="rId5"/>
          <a:srcRect t="74211"/>
          <a:stretch/>
        </p:blipFill>
        <p:spPr>
          <a:xfrm>
            <a:off x="6094817" y="6056629"/>
            <a:ext cx="5435738" cy="787747"/>
          </a:xfrm>
          <a:prstGeom prst="rect">
            <a:avLst/>
          </a:prstGeom>
        </p:spPr>
      </p:pic>
    </p:spTree>
    <p:extLst>
      <p:ext uri="{BB962C8B-B14F-4D97-AF65-F5344CB8AC3E}">
        <p14:creationId xmlns:p14="http://schemas.microsoft.com/office/powerpoint/2010/main" val="2845482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C3E7-095D-2DF1-B614-26B85ECFEDD5}"/>
              </a:ext>
            </a:extLst>
          </p:cNvPr>
          <p:cNvSpPr>
            <a:spLocks noGrp="1"/>
          </p:cNvSpPr>
          <p:nvPr>
            <p:ph type="title"/>
          </p:nvPr>
        </p:nvSpPr>
        <p:spPr/>
        <p:txBody>
          <a:bodyPr>
            <a:normAutofit fontScale="90000"/>
          </a:bodyPr>
          <a:lstStyle/>
          <a:p>
            <a:br>
              <a:rPr lang="en-US" dirty="0">
                <a:latin typeface="Bell MT" panose="02020503060305020303" pitchFamily="18" charset="0"/>
              </a:rPr>
            </a:br>
            <a:r>
              <a:rPr lang="en-US" dirty="0">
                <a:latin typeface="Bell MT" panose="02020503060305020303" pitchFamily="18" charset="0"/>
              </a:rPr>
              <a:t>May 2025 Grades PK-2 Activities</a:t>
            </a:r>
          </a:p>
        </p:txBody>
      </p:sp>
      <p:sp>
        <p:nvSpPr>
          <p:cNvPr id="3" name="Content Placeholder 2">
            <a:extLst>
              <a:ext uri="{FF2B5EF4-FFF2-40B4-BE49-F238E27FC236}">
                <a16:creationId xmlns:a16="http://schemas.microsoft.com/office/drawing/2014/main" id="{CD8DA793-859E-073B-0ACC-3A9B730FB86F}"/>
              </a:ext>
            </a:extLst>
          </p:cNvPr>
          <p:cNvSpPr>
            <a:spLocks noGrp="1"/>
          </p:cNvSpPr>
          <p:nvPr>
            <p:ph idx="1"/>
          </p:nvPr>
        </p:nvSpPr>
        <p:spPr>
          <a:xfrm>
            <a:off x="815008" y="2457141"/>
            <a:ext cx="7782339" cy="3148324"/>
          </a:xfrm>
        </p:spPr>
        <p:txBody>
          <a:bodyPr>
            <a:normAutofit fontScale="85000" lnSpcReduction="20000"/>
          </a:bodyPr>
          <a:lstStyle/>
          <a:p>
            <a:r>
              <a:rPr lang="en-US" dirty="0">
                <a:latin typeface="Bell MT" panose="02020503060305020303" pitchFamily="18" charset="0"/>
              </a:rPr>
              <a:t>PK/K: Being crowned with virtues like Our Lady; making a crown of flowers for Mother Mary</a:t>
            </a:r>
          </a:p>
          <a:p>
            <a:r>
              <a:rPr lang="en-US" dirty="0">
                <a:latin typeface="Bell MT" panose="02020503060305020303" pitchFamily="18" charset="0"/>
              </a:rPr>
              <a:t>Grade 1: How Mother Mary reflects Jesus’ light of love, and how we can shine Jesus’ light, too</a:t>
            </a:r>
          </a:p>
          <a:p>
            <a:r>
              <a:rPr lang="en-US" dirty="0">
                <a:latin typeface="Bell MT" panose="02020503060305020303" pitchFamily="18" charset="0"/>
              </a:rPr>
              <a:t>Grade 2: Celebrating First Holy Communion; how our Church family comes together to honor Jesus in the Holy Eucharist, and how we can continue sharing Jesus’ love</a:t>
            </a:r>
          </a:p>
          <a:p>
            <a:r>
              <a:rPr lang="en-US" dirty="0">
                <a:latin typeface="Bell MT" panose="02020503060305020303" pitchFamily="18" charset="0"/>
              </a:rPr>
              <a:t>Tonight’s learning center (parish hall): celebrating Mary, the Queen of the May with a May crowning; making baskets of “May Day” flowers to honor Our Lady</a:t>
            </a:r>
          </a:p>
        </p:txBody>
      </p:sp>
      <p:sp>
        <p:nvSpPr>
          <p:cNvPr id="6" name="Slide Number Placeholder 5">
            <a:extLst>
              <a:ext uri="{FF2B5EF4-FFF2-40B4-BE49-F238E27FC236}">
                <a16:creationId xmlns:a16="http://schemas.microsoft.com/office/drawing/2014/main" id="{BDC038DE-E26D-3C26-A73A-20AC26219A5D}"/>
              </a:ext>
            </a:extLst>
          </p:cNvPr>
          <p:cNvSpPr>
            <a:spLocks noGrp="1"/>
          </p:cNvSpPr>
          <p:nvPr>
            <p:ph type="sldNum" sz="quarter" idx="12"/>
          </p:nvPr>
        </p:nvSpPr>
        <p:spPr/>
        <p:txBody>
          <a:bodyPr/>
          <a:lstStyle/>
          <a:p>
            <a:fld id="{312434F5-029B-4C02-999C-AE4229D6F68B}" type="slidenum">
              <a:rPr lang="en-US" sz="2800" smtClean="0"/>
              <a:t>5</a:t>
            </a:fld>
            <a:endParaRPr lang="en-US" sz="2800" dirty="0"/>
          </a:p>
        </p:txBody>
      </p:sp>
      <p:pic>
        <p:nvPicPr>
          <p:cNvPr id="4" name="Picture 3">
            <a:extLst>
              <a:ext uri="{FF2B5EF4-FFF2-40B4-BE49-F238E27FC236}">
                <a16:creationId xmlns:a16="http://schemas.microsoft.com/office/drawing/2014/main" id="{53CC8F75-1365-D958-CCB1-A19B2E85AFE9}"/>
              </a:ext>
            </a:extLst>
          </p:cNvPr>
          <p:cNvPicPr>
            <a:picLocks noChangeAspect="1"/>
          </p:cNvPicPr>
          <p:nvPr/>
        </p:nvPicPr>
        <p:blipFill>
          <a:blip r:embed="rId2"/>
          <a:srcRect l="8767"/>
          <a:stretch/>
        </p:blipFill>
        <p:spPr>
          <a:xfrm>
            <a:off x="8497957" y="2556403"/>
            <a:ext cx="2852722" cy="3685243"/>
          </a:xfrm>
          <a:prstGeom prst="rect">
            <a:avLst/>
          </a:prstGeom>
        </p:spPr>
      </p:pic>
      <p:pic>
        <p:nvPicPr>
          <p:cNvPr id="2050" name="Picture 2" descr="Image result for queen crown border">
            <a:extLst>
              <a:ext uri="{FF2B5EF4-FFF2-40B4-BE49-F238E27FC236}">
                <a16:creationId xmlns:a16="http://schemas.microsoft.com/office/drawing/2014/main" id="{A4B9DB97-2ABD-1A7A-1994-5C578F3A2A8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662" b="60091"/>
          <a:stretch/>
        </p:blipFill>
        <p:spPr bwMode="auto">
          <a:xfrm>
            <a:off x="0" y="0"/>
            <a:ext cx="6096000" cy="9821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D79B22A-3353-939F-547D-845480735890}"/>
              </a:ext>
            </a:extLst>
          </p:cNvPr>
          <p:cNvPicPr>
            <a:picLocks noChangeAspect="1"/>
          </p:cNvPicPr>
          <p:nvPr/>
        </p:nvPicPr>
        <p:blipFill>
          <a:blip r:embed="rId4"/>
          <a:stretch>
            <a:fillRect/>
          </a:stretch>
        </p:blipFill>
        <p:spPr>
          <a:xfrm>
            <a:off x="6095472" y="591"/>
            <a:ext cx="6096528" cy="981541"/>
          </a:xfrm>
          <a:prstGeom prst="rect">
            <a:avLst/>
          </a:prstGeom>
        </p:spPr>
      </p:pic>
      <p:pic>
        <p:nvPicPr>
          <p:cNvPr id="7" name="Picture 2" descr="Image result for queen crown border">
            <a:extLst>
              <a:ext uri="{FF2B5EF4-FFF2-40B4-BE49-F238E27FC236}">
                <a16:creationId xmlns:a16="http://schemas.microsoft.com/office/drawing/2014/main" id="{C5A82249-5315-7655-6B45-63C0C736E0D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662" b="60091"/>
          <a:stretch/>
        </p:blipFill>
        <p:spPr bwMode="auto">
          <a:xfrm>
            <a:off x="-528" y="5863129"/>
            <a:ext cx="6096000" cy="9821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queen crown border">
            <a:extLst>
              <a:ext uri="{FF2B5EF4-FFF2-40B4-BE49-F238E27FC236}">
                <a16:creationId xmlns:a16="http://schemas.microsoft.com/office/drawing/2014/main" id="{9580C357-AA90-C9DD-E13A-5B4BCD09CE3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662" b="60091"/>
          <a:stretch/>
        </p:blipFill>
        <p:spPr bwMode="auto">
          <a:xfrm>
            <a:off x="6096000" y="5875868"/>
            <a:ext cx="6096000" cy="9821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F9F080EF-C93D-03F5-F2B0-D75A901D1EF3}"/>
              </a:ext>
            </a:extLst>
          </p:cNvPr>
          <p:cNvPicPr>
            <a:picLocks noChangeAspect="1"/>
          </p:cNvPicPr>
          <p:nvPr/>
        </p:nvPicPr>
        <p:blipFill>
          <a:blip r:embed="rId5">
            <a:duotone>
              <a:schemeClr val="accent6">
                <a:shade val="45000"/>
                <a:satMod val="135000"/>
              </a:schemeClr>
              <a:prstClr val="white"/>
            </a:duotone>
          </a:blip>
          <a:srcRect l="13" r="-13" b="81742"/>
          <a:stretch/>
        </p:blipFill>
        <p:spPr>
          <a:xfrm>
            <a:off x="-529" y="952314"/>
            <a:ext cx="6095999" cy="667764"/>
          </a:xfrm>
          <a:prstGeom prst="rect">
            <a:avLst/>
          </a:prstGeom>
        </p:spPr>
      </p:pic>
      <p:pic>
        <p:nvPicPr>
          <p:cNvPr id="10" name="Picture 9">
            <a:extLst>
              <a:ext uri="{FF2B5EF4-FFF2-40B4-BE49-F238E27FC236}">
                <a16:creationId xmlns:a16="http://schemas.microsoft.com/office/drawing/2014/main" id="{6AB85F6F-676E-63CD-26BA-F1D712BEADA0}"/>
              </a:ext>
            </a:extLst>
          </p:cNvPr>
          <p:cNvPicPr>
            <a:picLocks noChangeAspect="1"/>
          </p:cNvPicPr>
          <p:nvPr/>
        </p:nvPicPr>
        <p:blipFill>
          <a:blip r:embed="rId5">
            <a:duotone>
              <a:schemeClr val="accent6">
                <a:shade val="45000"/>
                <a:satMod val="135000"/>
              </a:schemeClr>
              <a:prstClr val="white"/>
            </a:duotone>
          </a:blip>
          <a:srcRect l="13" r="-13" b="81742"/>
          <a:stretch/>
        </p:blipFill>
        <p:spPr>
          <a:xfrm>
            <a:off x="6094943" y="951293"/>
            <a:ext cx="6095999" cy="667764"/>
          </a:xfrm>
          <a:prstGeom prst="rect">
            <a:avLst/>
          </a:prstGeom>
        </p:spPr>
      </p:pic>
      <p:pic>
        <p:nvPicPr>
          <p:cNvPr id="11" name="Picture 10">
            <a:extLst>
              <a:ext uri="{FF2B5EF4-FFF2-40B4-BE49-F238E27FC236}">
                <a16:creationId xmlns:a16="http://schemas.microsoft.com/office/drawing/2014/main" id="{DC1B1828-2C80-E830-39CB-9BE80ABEDC70}"/>
              </a:ext>
            </a:extLst>
          </p:cNvPr>
          <p:cNvPicPr>
            <a:picLocks noChangeAspect="1"/>
          </p:cNvPicPr>
          <p:nvPr/>
        </p:nvPicPr>
        <p:blipFill>
          <a:blip r:embed="rId6"/>
          <a:stretch>
            <a:fillRect/>
          </a:stretch>
        </p:blipFill>
        <p:spPr>
          <a:xfrm>
            <a:off x="-13402" y="1608068"/>
            <a:ext cx="844340" cy="4360932"/>
          </a:xfrm>
          <a:prstGeom prst="rect">
            <a:avLst/>
          </a:prstGeom>
        </p:spPr>
      </p:pic>
      <p:pic>
        <p:nvPicPr>
          <p:cNvPr id="12" name="Picture 11">
            <a:extLst>
              <a:ext uri="{FF2B5EF4-FFF2-40B4-BE49-F238E27FC236}">
                <a16:creationId xmlns:a16="http://schemas.microsoft.com/office/drawing/2014/main" id="{89D5EC4A-866F-3552-B832-64C323FAA8E3}"/>
              </a:ext>
            </a:extLst>
          </p:cNvPr>
          <p:cNvPicPr>
            <a:picLocks noChangeAspect="1"/>
          </p:cNvPicPr>
          <p:nvPr/>
        </p:nvPicPr>
        <p:blipFill>
          <a:blip r:embed="rId7"/>
          <a:stretch>
            <a:fillRect/>
          </a:stretch>
        </p:blipFill>
        <p:spPr>
          <a:xfrm flipH="1">
            <a:off x="11361062" y="1631796"/>
            <a:ext cx="841321" cy="4359018"/>
          </a:xfrm>
          <a:prstGeom prst="rect">
            <a:avLst/>
          </a:prstGeom>
        </p:spPr>
      </p:pic>
      <p:pic>
        <p:nvPicPr>
          <p:cNvPr id="13" name="Picture 12">
            <a:extLst>
              <a:ext uri="{FF2B5EF4-FFF2-40B4-BE49-F238E27FC236}">
                <a16:creationId xmlns:a16="http://schemas.microsoft.com/office/drawing/2014/main" id="{CDA6F258-A750-BC56-96CA-C5A4938615DF}"/>
              </a:ext>
            </a:extLst>
          </p:cNvPr>
          <p:cNvPicPr>
            <a:picLocks noChangeAspect="1"/>
          </p:cNvPicPr>
          <p:nvPr/>
        </p:nvPicPr>
        <p:blipFill>
          <a:blip r:embed="rId8"/>
          <a:stretch>
            <a:fillRect/>
          </a:stretch>
        </p:blipFill>
        <p:spPr>
          <a:xfrm>
            <a:off x="5253303" y="13947"/>
            <a:ext cx="1681163" cy="1617849"/>
          </a:xfrm>
          <a:prstGeom prst="rect">
            <a:avLst/>
          </a:prstGeom>
        </p:spPr>
      </p:pic>
      <p:pic>
        <p:nvPicPr>
          <p:cNvPr id="14" name="Picture 13">
            <a:extLst>
              <a:ext uri="{FF2B5EF4-FFF2-40B4-BE49-F238E27FC236}">
                <a16:creationId xmlns:a16="http://schemas.microsoft.com/office/drawing/2014/main" id="{79F69106-1CF7-2F29-F8B4-E6D1963ADBD2}"/>
              </a:ext>
            </a:extLst>
          </p:cNvPr>
          <p:cNvPicPr>
            <a:picLocks noChangeAspect="1"/>
          </p:cNvPicPr>
          <p:nvPr/>
        </p:nvPicPr>
        <p:blipFill>
          <a:blip r:embed="rId8"/>
          <a:stretch>
            <a:fillRect/>
          </a:stretch>
        </p:blipFill>
        <p:spPr>
          <a:xfrm>
            <a:off x="5360932" y="5538207"/>
            <a:ext cx="1681163" cy="1303867"/>
          </a:xfrm>
          <a:prstGeom prst="rect">
            <a:avLst/>
          </a:prstGeom>
        </p:spPr>
      </p:pic>
    </p:spTree>
    <p:extLst>
      <p:ext uri="{BB962C8B-B14F-4D97-AF65-F5344CB8AC3E}">
        <p14:creationId xmlns:p14="http://schemas.microsoft.com/office/powerpoint/2010/main" val="3939917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E05AB-87FC-4909-FD64-6D862DA53761}"/>
              </a:ext>
            </a:extLst>
          </p:cNvPr>
          <p:cNvSpPr>
            <a:spLocks noGrp="1"/>
          </p:cNvSpPr>
          <p:nvPr>
            <p:ph type="title"/>
          </p:nvPr>
        </p:nvSpPr>
        <p:spPr/>
        <p:txBody>
          <a:bodyPr>
            <a:normAutofit fontScale="90000"/>
          </a:bodyPr>
          <a:lstStyle/>
          <a:p>
            <a:br>
              <a:rPr lang="en-US" dirty="0">
                <a:latin typeface="Bell MT" panose="02020503060305020303" pitchFamily="18" charset="0"/>
              </a:rPr>
            </a:br>
            <a:r>
              <a:rPr lang="en-US" dirty="0">
                <a:latin typeface="Bell MT" panose="02020503060305020303" pitchFamily="18" charset="0"/>
              </a:rPr>
              <a:t>Grades 3-6</a:t>
            </a:r>
          </a:p>
        </p:txBody>
      </p:sp>
      <p:sp>
        <p:nvSpPr>
          <p:cNvPr id="3" name="Content Placeholder 2">
            <a:extLst>
              <a:ext uri="{FF2B5EF4-FFF2-40B4-BE49-F238E27FC236}">
                <a16:creationId xmlns:a16="http://schemas.microsoft.com/office/drawing/2014/main" id="{1095922D-BDF1-7C55-CFEC-E98F922EA00E}"/>
              </a:ext>
            </a:extLst>
          </p:cNvPr>
          <p:cNvSpPr>
            <a:spLocks noGrp="1"/>
          </p:cNvSpPr>
          <p:nvPr>
            <p:ph idx="1"/>
          </p:nvPr>
        </p:nvSpPr>
        <p:spPr>
          <a:xfrm>
            <a:off x="944217" y="2556932"/>
            <a:ext cx="7484166" cy="3128252"/>
          </a:xfrm>
        </p:spPr>
        <p:txBody>
          <a:bodyPr>
            <a:normAutofit fontScale="70000" lnSpcReduction="20000"/>
          </a:bodyPr>
          <a:lstStyle/>
          <a:p>
            <a:r>
              <a:rPr lang="en-US" dirty="0">
                <a:latin typeface="Bell MT" panose="02020503060305020303" pitchFamily="18" charset="0"/>
              </a:rPr>
              <a:t>Grade 3: Our Lady’s gift of the Miraculous Medal, and how it helps us to grow closer to her Son</a:t>
            </a:r>
          </a:p>
          <a:p>
            <a:r>
              <a:rPr lang="en-US" dirty="0">
                <a:latin typeface="Bell MT" panose="02020503060305020303" pitchFamily="18" charset="0"/>
              </a:rPr>
              <a:t>Grade 4: How we can offer gifts of prayer to Our Lady out of love, and bless others with spiritual bouquets</a:t>
            </a:r>
          </a:p>
          <a:p>
            <a:r>
              <a:rPr lang="en-US" dirty="0">
                <a:latin typeface="Bell MT" panose="02020503060305020303" pitchFamily="18" charset="0"/>
              </a:rPr>
              <a:t>Grade 5: How Our Lady has appeared to her spiritual children around the world, and helped us to grow in faith, hope, and love</a:t>
            </a:r>
          </a:p>
          <a:p>
            <a:r>
              <a:rPr lang="en-US" dirty="0">
                <a:latin typeface="Bell MT" panose="02020503060305020303" pitchFamily="18" charset="0"/>
              </a:rPr>
              <a:t>Grade 6: How the Litany of Mary honors Our Lady, and how we can use the gift of sacred song to praise God for creating her</a:t>
            </a:r>
          </a:p>
          <a:p>
            <a:r>
              <a:rPr lang="en-US" dirty="0">
                <a:latin typeface="Bell MT" panose="02020503060305020303" pitchFamily="18" charset="0"/>
              </a:rPr>
              <a:t>Tonight’s learning center (parish library): writing reports on Marian apparitions around the world, and how Our Lady has called us to follow Our Lord</a:t>
            </a:r>
            <a:endParaRPr lang="en-US" dirty="0"/>
          </a:p>
        </p:txBody>
      </p:sp>
      <p:sp>
        <p:nvSpPr>
          <p:cNvPr id="8" name="Slide Number Placeholder 7">
            <a:extLst>
              <a:ext uri="{FF2B5EF4-FFF2-40B4-BE49-F238E27FC236}">
                <a16:creationId xmlns:a16="http://schemas.microsoft.com/office/drawing/2014/main" id="{24C6A24B-1141-7097-5109-A183C9ECB5E2}"/>
              </a:ext>
            </a:extLst>
          </p:cNvPr>
          <p:cNvSpPr>
            <a:spLocks noGrp="1"/>
          </p:cNvSpPr>
          <p:nvPr>
            <p:ph type="sldNum" sz="quarter" idx="12"/>
          </p:nvPr>
        </p:nvSpPr>
        <p:spPr/>
        <p:txBody>
          <a:bodyPr/>
          <a:lstStyle/>
          <a:p>
            <a:fld id="{312434F5-029B-4C02-999C-AE4229D6F68B}" type="slidenum">
              <a:rPr lang="en-US" sz="2800" smtClean="0"/>
              <a:t>6</a:t>
            </a:fld>
            <a:endParaRPr lang="en-US" sz="2800" dirty="0"/>
          </a:p>
        </p:txBody>
      </p:sp>
      <p:pic>
        <p:nvPicPr>
          <p:cNvPr id="4" name="Picture 3">
            <a:extLst>
              <a:ext uri="{FF2B5EF4-FFF2-40B4-BE49-F238E27FC236}">
                <a16:creationId xmlns:a16="http://schemas.microsoft.com/office/drawing/2014/main" id="{EF54FA08-9EB0-215D-1E94-BF4D81574D29}"/>
              </a:ext>
            </a:extLst>
          </p:cNvPr>
          <p:cNvPicPr>
            <a:picLocks noChangeAspect="1"/>
          </p:cNvPicPr>
          <p:nvPr/>
        </p:nvPicPr>
        <p:blipFill>
          <a:blip r:embed="rId2"/>
          <a:stretch>
            <a:fillRect/>
          </a:stretch>
        </p:blipFill>
        <p:spPr>
          <a:xfrm>
            <a:off x="8428383" y="2503895"/>
            <a:ext cx="2643808" cy="3105937"/>
          </a:xfrm>
          <a:prstGeom prst="rect">
            <a:avLst/>
          </a:prstGeom>
        </p:spPr>
      </p:pic>
      <p:pic>
        <p:nvPicPr>
          <p:cNvPr id="5" name="Picture 4">
            <a:extLst>
              <a:ext uri="{FF2B5EF4-FFF2-40B4-BE49-F238E27FC236}">
                <a16:creationId xmlns:a16="http://schemas.microsoft.com/office/drawing/2014/main" id="{A0FDB711-FAE6-85FF-162C-129E0EA7DAB6}"/>
              </a:ext>
            </a:extLst>
          </p:cNvPr>
          <p:cNvPicPr>
            <a:picLocks noChangeAspect="1"/>
          </p:cNvPicPr>
          <p:nvPr/>
        </p:nvPicPr>
        <p:blipFill>
          <a:blip r:embed="rId3"/>
          <a:srcRect r="78418"/>
          <a:stretch/>
        </p:blipFill>
        <p:spPr>
          <a:xfrm>
            <a:off x="-10015" y="0"/>
            <a:ext cx="954232" cy="6858000"/>
          </a:xfrm>
          <a:prstGeom prst="rect">
            <a:avLst/>
          </a:prstGeom>
        </p:spPr>
      </p:pic>
      <p:pic>
        <p:nvPicPr>
          <p:cNvPr id="6" name="Picture 5">
            <a:extLst>
              <a:ext uri="{FF2B5EF4-FFF2-40B4-BE49-F238E27FC236}">
                <a16:creationId xmlns:a16="http://schemas.microsoft.com/office/drawing/2014/main" id="{16E2A1AC-5618-D2A8-C81E-B750FD97540A}"/>
              </a:ext>
            </a:extLst>
          </p:cNvPr>
          <p:cNvPicPr>
            <a:picLocks noChangeAspect="1"/>
          </p:cNvPicPr>
          <p:nvPr/>
        </p:nvPicPr>
        <p:blipFill>
          <a:blip r:embed="rId4"/>
          <a:stretch>
            <a:fillRect/>
          </a:stretch>
        </p:blipFill>
        <p:spPr>
          <a:xfrm>
            <a:off x="11247783" y="0"/>
            <a:ext cx="957072" cy="6858000"/>
          </a:xfrm>
          <a:prstGeom prst="rect">
            <a:avLst/>
          </a:prstGeom>
        </p:spPr>
      </p:pic>
      <p:pic>
        <p:nvPicPr>
          <p:cNvPr id="7" name="Picture 6">
            <a:extLst>
              <a:ext uri="{FF2B5EF4-FFF2-40B4-BE49-F238E27FC236}">
                <a16:creationId xmlns:a16="http://schemas.microsoft.com/office/drawing/2014/main" id="{E1419C77-267C-4D0E-01E3-800F7F317AF2}"/>
              </a:ext>
            </a:extLst>
          </p:cNvPr>
          <p:cNvPicPr>
            <a:picLocks noChangeAspect="1"/>
          </p:cNvPicPr>
          <p:nvPr/>
        </p:nvPicPr>
        <p:blipFill>
          <a:blip r:embed="rId5"/>
          <a:srcRect t="15326" b="53599"/>
          <a:stretch/>
        </p:blipFill>
        <p:spPr>
          <a:xfrm>
            <a:off x="942146" y="-1"/>
            <a:ext cx="5153854" cy="1411357"/>
          </a:xfrm>
          <a:prstGeom prst="rect">
            <a:avLst/>
          </a:prstGeom>
        </p:spPr>
      </p:pic>
      <p:pic>
        <p:nvPicPr>
          <p:cNvPr id="9" name="Picture 8">
            <a:extLst>
              <a:ext uri="{FF2B5EF4-FFF2-40B4-BE49-F238E27FC236}">
                <a16:creationId xmlns:a16="http://schemas.microsoft.com/office/drawing/2014/main" id="{143E7CD1-5083-C974-3B5D-2FA639B6A988}"/>
              </a:ext>
            </a:extLst>
          </p:cNvPr>
          <p:cNvPicPr>
            <a:picLocks noChangeAspect="1"/>
          </p:cNvPicPr>
          <p:nvPr/>
        </p:nvPicPr>
        <p:blipFill>
          <a:blip r:embed="rId6"/>
          <a:stretch>
            <a:fillRect/>
          </a:stretch>
        </p:blipFill>
        <p:spPr>
          <a:xfrm>
            <a:off x="6096217" y="8233"/>
            <a:ext cx="5151566" cy="1414395"/>
          </a:xfrm>
          <a:prstGeom prst="rect">
            <a:avLst/>
          </a:prstGeom>
        </p:spPr>
      </p:pic>
      <p:pic>
        <p:nvPicPr>
          <p:cNvPr id="10" name="Picture 9">
            <a:extLst>
              <a:ext uri="{FF2B5EF4-FFF2-40B4-BE49-F238E27FC236}">
                <a16:creationId xmlns:a16="http://schemas.microsoft.com/office/drawing/2014/main" id="{CF1D74E1-BD7C-45EE-0A2D-64BC3F5D398D}"/>
              </a:ext>
            </a:extLst>
          </p:cNvPr>
          <p:cNvPicPr>
            <a:picLocks noChangeAspect="1"/>
          </p:cNvPicPr>
          <p:nvPr/>
        </p:nvPicPr>
        <p:blipFill>
          <a:blip r:embed="rId5"/>
          <a:srcRect t="15326" b="53599"/>
          <a:stretch/>
        </p:blipFill>
        <p:spPr>
          <a:xfrm>
            <a:off x="941111" y="5685183"/>
            <a:ext cx="5153854" cy="1181050"/>
          </a:xfrm>
          <a:prstGeom prst="rect">
            <a:avLst/>
          </a:prstGeom>
        </p:spPr>
      </p:pic>
      <p:pic>
        <p:nvPicPr>
          <p:cNvPr id="11" name="Picture 10">
            <a:extLst>
              <a:ext uri="{FF2B5EF4-FFF2-40B4-BE49-F238E27FC236}">
                <a16:creationId xmlns:a16="http://schemas.microsoft.com/office/drawing/2014/main" id="{19FC7CB8-864B-03ED-6C93-7C810C103603}"/>
              </a:ext>
            </a:extLst>
          </p:cNvPr>
          <p:cNvPicPr>
            <a:picLocks noChangeAspect="1"/>
          </p:cNvPicPr>
          <p:nvPr/>
        </p:nvPicPr>
        <p:blipFill>
          <a:blip r:embed="rId5"/>
          <a:srcRect t="15326" b="53599"/>
          <a:stretch/>
        </p:blipFill>
        <p:spPr>
          <a:xfrm>
            <a:off x="6092677" y="5696455"/>
            <a:ext cx="5153854" cy="1161545"/>
          </a:xfrm>
          <a:prstGeom prst="rect">
            <a:avLst/>
          </a:prstGeom>
        </p:spPr>
      </p:pic>
      <p:pic>
        <p:nvPicPr>
          <p:cNvPr id="12" name="Picture 11">
            <a:extLst>
              <a:ext uri="{FF2B5EF4-FFF2-40B4-BE49-F238E27FC236}">
                <a16:creationId xmlns:a16="http://schemas.microsoft.com/office/drawing/2014/main" id="{21F0DB27-FB70-5EC1-DBFE-C08AD5CA3B1D}"/>
              </a:ext>
            </a:extLst>
          </p:cNvPr>
          <p:cNvPicPr>
            <a:picLocks noChangeAspect="1"/>
          </p:cNvPicPr>
          <p:nvPr/>
        </p:nvPicPr>
        <p:blipFill>
          <a:blip r:embed="rId7">
            <a:duotone>
              <a:schemeClr val="accent6">
                <a:shade val="45000"/>
                <a:satMod val="135000"/>
              </a:schemeClr>
              <a:prstClr val="white"/>
            </a:duotone>
          </a:blip>
          <a:srcRect t="68118" b="12508"/>
          <a:stretch/>
        </p:blipFill>
        <p:spPr>
          <a:xfrm>
            <a:off x="941111" y="1544425"/>
            <a:ext cx="3948941" cy="573896"/>
          </a:xfrm>
          <a:prstGeom prst="rect">
            <a:avLst/>
          </a:prstGeom>
        </p:spPr>
      </p:pic>
      <p:pic>
        <p:nvPicPr>
          <p:cNvPr id="13" name="Picture 12">
            <a:extLst>
              <a:ext uri="{FF2B5EF4-FFF2-40B4-BE49-F238E27FC236}">
                <a16:creationId xmlns:a16="http://schemas.microsoft.com/office/drawing/2014/main" id="{8B3B9348-F742-1796-79E3-D2B875B36E9F}"/>
              </a:ext>
            </a:extLst>
          </p:cNvPr>
          <p:cNvPicPr>
            <a:picLocks noChangeAspect="1"/>
          </p:cNvPicPr>
          <p:nvPr/>
        </p:nvPicPr>
        <p:blipFill>
          <a:blip r:embed="rId8"/>
          <a:stretch>
            <a:fillRect/>
          </a:stretch>
        </p:blipFill>
        <p:spPr>
          <a:xfrm>
            <a:off x="7308576" y="1591671"/>
            <a:ext cx="3950550" cy="573074"/>
          </a:xfrm>
          <a:prstGeom prst="rect">
            <a:avLst/>
          </a:prstGeom>
        </p:spPr>
      </p:pic>
    </p:spTree>
    <p:extLst>
      <p:ext uri="{BB962C8B-B14F-4D97-AF65-F5344CB8AC3E}">
        <p14:creationId xmlns:p14="http://schemas.microsoft.com/office/powerpoint/2010/main" val="3531086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1141B-F258-0205-4EE9-AB4ADCABF1D9}"/>
              </a:ext>
            </a:extLst>
          </p:cNvPr>
          <p:cNvSpPr>
            <a:spLocks noGrp="1"/>
          </p:cNvSpPr>
          <p:nvPr>
            <p:ph type="title"/>
          </p:nvPr>
        </p:nvSpPr>
        <p:spPr/>
        <p:txBody>
          <a:bodyPr>
            <a:normAutofit/>
          </a:bodyPr>
          <a:lstStyle/>
          <a:p>
            <a:r>
              <a:rPr lang="en-US" dirty="0">
                <a:latin typeface="Bell MT" panose="02020503060305020303" pitchFamily="18" charset="0"/>
              </a:rPr>
              <a:t>Grades 7-9</a:t>
            </a:r>
          </a:p>
        </p:txBody>
      </p:sp>
      <p:sp>
        <p:nvSpPr>
          <p:cNvPr id="3" name="Content Placeholder 2">
            <a:extLst>
              <a:ext uri="{FF2B5EF4-FFF2-40B4-BE49-F238E27FC236}">
                <a16:creationId xmlns:a16="http://schemas.microsoft.com/office/drawing/2014/main" id="{EDAD0FFC-503A-95FC-D94F-3FADEC40FE49}"/>
              </a:ext>
            </a:extLst>
          </p:cNvPr>
          <p:cNvSpPr>
            <a:spLocks noGrp="1"/>
          </p:cNvSpPr>
          <p:nvPr>
            <p:ph idx="1"/>
          </p:nvPr>
        </p:nvSpPr>
        <p:spPr>
          <a:xfrm>
            <a:off x="844826" y="2556932"/>
            <a:ext cx="8315742" cy="3016514"/>
          </a:xfrm>
        </p:spPr>
        <p:txBody>
          <a:bodyPr>
            <a:normAutofit fontScale="85000" lnSpcReduction="20000"/>
          </a:bodyPr>
          <a:lstStyle/>
          <a:p>
            <a:r>
              <a:rPr lang="en-US" dirty="0">
                <a:latin typeface="Bell MT" panose="02020503060305020303" pitchFamily="18" charset="0"/>
              </a:rPr>
              <a:t>Grade 7: The Visitation of Our Lady to St. Elizabeth; how Our Lady visits us spiritually, and how we can visit her in prayer, so as to bring her love to others</a:t>
            </a:r>
          </a:p>
          <a:p>
            <a:r>
              <a:rPr lang="en-US" dirty="0">
                <a:latin typeface="Bell MT" panose="02020503060305020303" pitchFamily="18" charset="0"/>
              </a:rPr>
              <a:t>Grade 8: How Our Lady expresses her love and kindness through the spiritual gifts given in sacramentals/prayer (i.e. the Miraculous Medal)</a:t>
            </a:r>
          </a:p>
          <a:p>
            <a:r>
              <a:rPr lang="en-US" dirty="0">
                <a:latin typeface="Bell MT" panose="02020503060305020303" pitchFamily="18" charset="0"/>
              </a:rPr>
              <a:t>Grade 9: Our Lady’s grace and kindness; opening ourselves to receiving graces and growing in virtue like Our Lady</a:t>
            </a:r>
          </a:p>
          <a:p>
            <a:r>
              <a:rPr lang="en-US" dirty="0">
                <a:latin typeface="Bell MT" panose="02020503060305020303" pitchFamily="18" charset="0"/>
              </a:rPr>
              <a:t>Tonight’s learning center (church): reflecting on the Litany of the Blessed Virgin Mary, the “Magnificat,” and how we rejoice in the Lord like Our Lady does</a:t>
            </a:r>
            <a:endParaRPr lang="en-US" dirty="0"/>
          </a:p>
        </p:txBody>
      </p:sp>
      <p:sp>
        <p:nvSpPr>
          <p:cNvPr id="12" name="Slide Number Placeholder 11">
            <a:extLst>
              <a:ext uri="{FF2B5EF4-FFF2-40B4-BE49-F238E27FC236}">
                <a16:creationId xmlns:a16="http://schemas.microsoft.com/office/drawing/2014/main" id="{1B8243AB-E71F-9B8F-3929-FD0FE72FBEB0}"/>
              </a:ext>
            </a:extLst>
          </p:cNvPr>
          <p:cNvSpPr>
            <a:spLocks noGrp="1"/>
          </p:cNvSpPr>
          <p:nvPr>
            <p:ph type="sldNum" sz="quarter" idx="12"/>
          </p:nvPr>
        </p:nvSpPr>
        <p:spPr/>
        <p:txBody>
          <a:bodyPr/>
          <a:lstStyle/>
          <a:p>
            <a:fld id="{312434F5-029B-4C02-999C-AE4229D6F68B}" type="slidenum">
              <a:rPr lang="en-US" sz="2800" smtClean="0"/>
              <a:t>7</a:t>
            </a:fld>
            <a:endParaRPr lang="en-US" sz="2800" dirty="0"/>
          </a:p>
        </p:txBody>
      </p:sp>
      <p:pic>
        <p:nvPicPr>
          <p:cNvPr id="4" name="Picture 3">
            <a:extLst>
              <a:ext uri="{FF2B5EF4-FFF2-40B4-BE49-F238E27FC236}">
                <a16:creationId xmlns:a16="http://schemas.microsoft.com/office/drawing/2014/main" id="{143F7314-2222-346A-4147-E57F4B861726}"/>
              </a:ext>
            </a:extLst>
          </p:cNvPr>
          <p:cNvPicPr>
            <a:picLocks noChangeAspect="1"/>
          </p:cNvPicPr>
          <p:nvPr/>
        </p:nvPicPr>
        <p:blipFill>
          <a:blip r:embed="rId2"/>
          <a:stretch>
            <a:fillRect/>
          </a:stretch>
        </p:blipFill>
        <p:spPr>
          <a:xfrm>
            <a:off x="9161096" y="2504053"/>
            <a:ext cx="2042380" cy="3057990"/>
          </a:xfrm>
          <a:prstGeom prst="rect">
            <a:avLst/>
          </a:prstGeom>
        </p:spPr>
      </p:pic>
      <p:pic>
        <p:nvPicPr>
          <p:cNvPr id="1026" name="Picture 2" descr="Image result for queen crown border">
            <a:extLst>
              <a:ext uri="{FF2B5EF4-FFF2-40B4-BE49-F238E27FC236}">
                <a16:creationId xmlns:a16="http://schemas.microsoft.com/office/drawing/2014/main" id="{F7C2460F-B42B-62B2-BCA1-74DA45916724}"/>
              </a:ext>
            </a:extLst>
          </p:cNvPr>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t="23431" b="35645"/>
          <a:stretch/>
        </p:blipFill>
        <p:spPr bwMode="auto">
          <a:xfrm>
            <a:off x="0" y="1"/>
            <a:ext cx="6096000" cy="129421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013D7F7-D876-A598-646F-DCF888FC3E6B}"/>
              </a:ext>
            </a:extLst>
          </p:cNvPr>
          <p:cNvPicPr>
            <a:picLocks noChangeAspect="1"/>
          </p:cNvPicPr>
          <p:nvPr/>
        </p:nvPicPr>
        <p:blipFill>
          <a:blip r:embed="rId4">
            <a:duotone>
              <a:schemeClr val="accent1">
                <a:shade val="45000"/>
                <a:satMod val="135000"/>
              </a:schemeClr>
              <a:prstClr val="white"/>
            </a:duotone>
          </a:blip>
          <a:stretch>
            <a:fillRect/>
          </a:stretch>
        </p:blipFill>
        <p:spPr>
          <a:xfrm>
            <a:off x="6096000" y="1747"/>
            <a:ext cx="6096528" cy="1292464"/>
          </a:xfrm>
          <a:prstGeom prst="rect">
            <a:avLst/>
          </a:prstGeom>
        </p:spPr>
      </p:pic>
      <p:pic>
        <p:nvPicPr>
          <p:cNvPr id="6" name="Picture 2" descr="Image result for queen crown border">
            <a:extLst>
              <a:ext uri="{FF2B5EF4-FFF2-40B4-BE49-F238E27FC236}">
                <a16:creationId xmlns:a16="http://schemas.microsoft.com/office/drawing/2014/main" id="{CF57FFFA-A7EF-4502-0154-04CCC260A6FB}"/>
              </a:ext>
            </a:extLst>
          </p:cNvPr>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t="23431" b="35645"/>
          <a:stretch/>
        </p:blipFill>
        <p:spPr bwMode="auto">
          <a:xfrm>
            <a:off x="0" y="5562043"/>
            <a:ext cx="6096000" cy="129421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1FE7442-47B3-5251-3DAB-6DB49396481B}"/>
              </a:ext>
            </a:extLst>
          </p:cNvPr>
          <p:cNvPicPr>
            <a:picLocks noChangeAspect="1"/>
          </p:cNvPicPr>
          <p:nvPr/>
        </p:nvPicPr>
        <p:blipFill>
          <a:blip r:embed="rId4">
            <a:duotone>
              <a:schemeClr val="accent1">
                <a:shade val="45000"/>
                <a:satMod val="135000"/>
              </a:schemeClr>
              <a:prstClr val="white"/>
            </a:duotone>
          </a:blip>
          <a:stretch>
            <a:fillRect/>
          </a:stretch>
        </p:blipFill>
        <p:spPr>
          <a:xfrm>
            <a:off x="6046042" y="5565536"/>
            <a:ext cx="6145958" cy="1292464"/>
          </a:xfrm>
          <a:prstGeom prst="rect">
            <a:avLst/>
          </a:prstGeom>
        </p:spPr>
      </p:pic>
      <p:pic>
        <p:nvPicPr>
          <p:cNvPr id="8" name="Picture 7">
            <a:extLst>
              <a:ext uri="{FF2B5EF4-FFF2-40B4-BE49-F238E27FC236}">
                <a16:creationId xmlns:a16="http://schemas.microsoft.com/office/drawing/2014/main" id="{ABC0A086-6F7F-7A5C-42A0-D7ACB8291886}"/>
              </a:ext>
            </a:extLst>
          </p:cNvPr>
          <p:cNvPicPr>
            <a:picLocks noChangeAspect="1"/>
          </p:cNvPicPr>
          <p:nvPr/>
        </p:nvPicPr>
        <p:blipFill>
          <a:blip r:embed="rId5"/>
          <a:srcRect l="3782" r="73705"/>
          <a:stretch/>
        </p:blipFill>
        <p:spPr>
          <a:xfrm>
            <a:off x="0" y="1179857"/>
            <a:ext cx="823292" cy="4382186"/>
          </a:xfrm>
          <a:prstGeom prst="rect">
            <a:avLst/>
          </a:prstGeom>
        </p:spPr>
      </p:pic>
      <p:pic>
        <p:nvPicPr>
          <p:cNvPr id="9" name="Picture 8">
            <a:extLst>
              <a:ext uri="{FF2B5EF4-FFF2-40B4-BE49-F238E27FC236}">
                <a16:creationId xmlns:a16="http://schemas.microsoft.com/office/drawing/2014/main" id="{51D7A469-798A-36B1-6AF2-F8D1F46C2D2A}"/>
              </a:ext>
            </a:extLst>
          </p:cNvPr>
          <p:cNvPicPr>
            <a:picLocks noChangeAspect="1"/>
          </p:cNvPicPr>
          <p:nvPr/>
        </p:nvPicPr>
        <p:blipFill>
          <a:blip r:embed="rId6"/>
          <a:stretch>
            <a:fillRect/>
          </a:stretch>
        </p:blipFill>
        <p:spPr>
          <a:xfrm>
            <a:off x="11368969" y="1240346"/>
            <a:ext cx="823031" cy="4377307"/>
          </a:xfrm>
          <a:prstGeom prst="rect">
            <a:avLst/>
          </a:prstGeom>
        </p:spPr>
      </p:pic>
      <p:pic>
        <p:nvPicPr>
          <p:cNvPr id="10" name="Picture 9">
            <a:extLst>
              <a:ext uri="{FF2B5EF4-FFF2-40B4-BE49-F238E27FC236}">
                <a16:creationId xmlns:a16="http://schemas.microsoft.com/office/drawing/2014/main" id="{BEB30B21-384E-9E2A-2964-FF4A709BA279}"/>
              </a:ext>
            </a:extLst>
          </p:cNvPr>
          <p:cNvPicPr>
            <a:picLocks noChangeAspect="1"/>
          </p:cNvPicPr>
          <p:nvPr/>
        </p:nvPicPr>
        <p:blipFill>
          <a:blip r:embed="rId7"/>
          <a:srcRect l="8975" t="40451" r="8465" b="38747"/>
          <a:stretch/>
        </p:blipFill>
        <p:spPr>
          <a:xfrm>
            <a:off x="1294874" y="1294211"/>
            <a:ext cx="3471532" cy="980385"/>
          </a:xfrm>
          <a:prstGeom prst="rect">
            <a:avLst/>
          </a:prstGeom>
        </p:spPr>
      </p:pic>
      <p:pic>
        <p:nvPicPr>
          <p:cNvPr id="11" name="Picture 10">
            <a:extLst>
              <a:ext uri="{FF2B5EF4-FFF2-40B4-BE49-F238E27FC236}">
                <a16:creationId xmlns:a16="http://schemas.microsoft.com/office/drawing/2014/main" id="{0A8CFFA8-CEA0-13E1-8F55-7D3A1A1121C0}"/>
              </a:ext>
            </a:extLst>
          </p:cNvPr>
          <p:cNvPicPr>
            <a:picLocks noChangeAspect="1"/>
          </p:cNvPicPr>
          <p:nvPr/>
        </p:nvPicPr>
        <p:blipFill>
          <a:blip r:embed="rId7"/>
          <a:srcRect l="8975" t="40451" r="8465" b="38747"/>
          <a:stretch/>
        </p:blipFill>
        <p:spPr>
          <a:xfrm>
            <a:off x="7425330" y="1283116"/>
            <a:ext cx="3471532" cy="980385"/>
          </a:xfrm>
          <a:prstGeom prst="rect">
            <a:avLst/>
          </a:prstGeom>
        </p:spPr>
      </p:pic>
    </p:spTree>
    <p:extLst>
      <p:ext uri="{BB962C8B-B14F-4D97-AF65-F5344CB8AC3E}">
        <p14:creationId xmlns:p14="http://schemas.microsoft.com/office/powerpoint/2010/main" val="211349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1EB6B-C5B5-A88A-99E2-D88B991A791B}"/>
              </a:ext>
            </a:extLst>
          </p:cNvPr>
          <p:cNvSpPr>
            <a:spLocks noGrp="1"/>
          </p:cNvSpPr>
          <p:nvPr>
            <p:ph type="title"/>
          </p:nvPr>
        </p:nvSpPr>
        <p:spPr/>
        <p:txBody>
          <a:bodyPr>
            <a:normAutofit/>
          </a:bodyPr>
          <a:lstStyle/>
          <a:p>
            <a:r>
              <a:rPr lang="en-US" dirty="0">
                <a:latin typeface="Bell MT" panose="02020503060305020303" pitchFamily="18" charset="0"/>
              </a:rPr>
              <a:t>Announcements 1: Religious Education</a:t>
            </a:r>
          </a:p>
        </p:txBody>
      </p:sp>
      <p:sp>
        <p:nvSpPr>
          <p:cNvPr id="3" name="Content Placeholder 2">
            <a:extLst>
              <a:ext uri="{FF2B5EF4-FFF2-40B4-BE49-F238E27FC236}">
                <a16:creationId xmlns:a16="http://schemas.microsoft.com/office/drawing/2014/main" id="{D79EBBFF-76E8-8DA6-6D32-BB87B80EA9B4}"/>
              </a:ext>
            </a:extLst>
          </p:cNvPr>
          <p:cNvSpPr>
            <a:spLocks noGrp="1"/>
          </p:cNvSpPr>
          <p:nvPr>
            <p:ph idx="1"/>
          </p:nvPr>
        </p:nvSpPr>
        <p:spPr>
          <a:xfrm>
            <a:off x="1295401" y="2556932"/>
            <a:ext cx="6914321" cy="3495998"/>
          </a:xfrm>
        </p:spPr>
        <p:txBody>
          <a:bodyPr>
            <a:normAutofit/>
          </a:bodyPr>
          <a:lstStyle/>
          <a:p>
            <a:r>
              <a:rPr lang="en-US" dirty="0">
                <a:latin typeface="Bell MT" panose="02020503060305020303" pitchFamily="18" charset="0"/>
              </a:rPr>
              <a:t>End-of-year religious education program surveys</a:t>
            </a:r>
          </a:p>
          <a:p>
            <a:pPr lvl="1"/>
            <a:r>
              <a:rPr lang="en-US" dirty="0">
                <a:latin typeface="Bell MT" panose="02020503060305020303" pitchFamily="18" charset="0"/>
              </a:rPr>
              <a:t>Hard copies on sign-in table</a:t>
            </a:r>
          </a:p>
          <a:p>
            <a:pPr lvl="1"/>
            <a:r>
              <a:rPr lang="en-US" dirty="0">
                <a:latin typeface="Bell MT" panose="02020503060305020303" pitchFamily="18" charset="0"/>
              </a:rPr>
              <a:t>Online surveys to be emailed</a:t>
            </a:r>
          </a:p>
          <a:p>
            <a:r>
              <a:rPr lang="en-US" dirty="0">
                <a:latin typeface="Bell MT" panose="02020503060305020303" pitchFamily="18" charset="0"/>
              </a:rPr>
              <a:t>Mass of First Holy Communion: Saturday, May 3, 2025, 11:00 a.m., church</a:t>
            </a:r>
          </a:p>
          <a:p>
            <a:pPr lvl="1"/>
            <a:r>
              <a:rPr lang="en-US" dirty="0">
                <a:latin typeface="Bell MT" panose="02020503060305020303" pitchFamily="18" charset="0"/>
              </a:rPr>
              <a:t>Reception: 12:00 p.m., parish hall</a:t>
            </a:r>
          </a:p>
        </p:txBody>
      </p:sp>
      <p:sp>
        <p:nvSpPr>
          <p:cNvPr id="12" name="Slide Number Placeholder 11">
            <a:extLst>
              <a:ext uri="{FF2B5EF4-FFF2-40B4-BE49-F238E27FC236}">
                <a16:creationId xmlns:a16="http://schemas.microsoft.com/office/drawing/2014/main" id="{4EA551D5-D81C-499E-E8C0-622FEC99DE24}"/>
              </a:ext>
            </a:extLst>
          </p:cNvPr>
          <p:cNvSpPr>
            <a:spLocks noGrp="1"/>
          </p:cNvSpPr>
          <p:nvPr>
            <p:ph type="sldNum" sz="quarter" idx="12"/>
          </p:nvPr>
        </p:nvSpPr>
        <p:spPr/>
        <p:txBody>
          <a:bodyPr/>
          <a:lstStyle/>
          <a:p>
            <a:fld id="{312434F5-029B-4C02-999C-AE4229D6F68B}" type="slidenum">
              <a:rPr lang="en-US" sz="2800" smtClean="0"/>
              <a:t>8</a:t>
            </a:fld>
            <a:endParaRPr lang="en-US" sz="2800" dirty="0"/>
          </a:p>
        </p:txBody>
      </p:sp>
      <p:pic>
        <p:nvPicPr>
          <p:cNvPr id="4" name="Picture 3">
            <a:extLst>
              <a:ext uri="{FF2B5EF4-FFF2-40B4-BE49-F238E27FC236}">
                <a16:creationId xmlns:a16="http://schemas.microsoft.com/office/drawing/2014/main" id="{D7B7E7D7-B054-7C6C-3EA9-D03448E286DD}"/>
              </a:ext>
            </a:extLst>
          </p:cNvPr>
          <p:cNvPicPr>
            <a:picLocks noChangeAspect="1"/>
          </p:cNvPicPr>
          <p:nvPr/>
        </p:nvPicPr>
        <p:blipFill>
          <a:blip r:embed="rId2"/>
          <a:srcRect r="42298"/>
          <a:stretch/>
        </p:blipFill>
        <p:spPr>
          <a:xfrm>
            <a:off x="8691767" y="2427327"/>
            <a:ext cx="2204831" cy="3821073"/>
          </a:xfrm>
          <a:prstGeom prst="rect">
            <a:avLst/>
          </a:prstGeom>
        </p:spPr>
      </p:pic>
      <p:pic>
        <p:nvPicPr>
          <p:cNvPr id="5" name="Picture 4">
            <a:extLst>
              <a:ext uri="{FF2B5EF4-FFF2-40B4-BE49-F238E27FC236}">
                <a16:creationId xmlns:a16="http://schemas.microsoft.com/office/drawing/2014/main" id="{8067C811-374D-5CEE-0D5D-1807A17251E6}"/>
              </a:ext>
            </a:extLst>
          </p:cNvPr>
          <p:cNvPicPr>
            <a:picLocks noChangeAspect="1"/>
          </p:cNvPicPr>
          <p:nvPr/>
        </p:nvPicPr>
        <p:blipFill>
          <a:blip r:embed="rId3"/>
          <a:srcRect t="22702" b="22702"/>
          <a:stretch/>
        </p:blipFill>
        <p:spPr>
          <a:xfrm>
            <a:off x="0" y="0"/>
            <a:ext cx="6096000" cy="1232452"/>
          </a:xfrm>
          <a:prstGeom prst="rect">
            <a:avLst/>
          </a:prstGeom>
        </p:spPr>
      </p:pic>
      <p:pic>
        <p:nvPicPr>
          <p:cNvPr id="6" name="Picture 5">
            <a:extLst>
              <a:ext uri="{FF2B5EF4-FFF2-40B4-BE49-F238E27FC236}">
                <a16:creationId xmlns:a16="http://schemas.microsoft.com/office/drawing/2014/main" id="{F64170AD-B941-9299-1014-A2D718C12982}"/>
              </a:ext>
            </a:extLst>
          </p:cNvPr>
          <p:cNvPicPr>
            <a:picLocks noChangeAspect="1"/>
          </p:cNvPicPr>
          <p:nvPr/>
        </p:nvPicPr>
        <p:blipFill>
          <a:blip r:embed="rId3"/>
          <a:srcRect t="22702" b="22702"/>
          <a:stretch/>
        </p:blipFill>
        <p:spPr>
          <a:xfrm flipH="1">
            <a:off x="6096000" y="0"/>
            <a:ext cx="6096000" cy="1232452"/>
          </a:xfrm>
          <a:prstGeom prst="rect">
            <a:avLst/>
          </a:prstGeom>
        </p:spPr>
      </p:pic>
      <p:pic>
        <p:nvPicPr>
          <p:cNvPr id="7" name="Picture 6">
            <a:extLst>
              <a:ext uri="{FF2B5EF4-FFF2-40B4-BE49-F238E27FC236}">
                <a16:creationId xmlns:a16="http://schemas.microsoft.com/office/drawing/2014/main" id="{69E31830-4178-9AF5-3531-C02DD45CD112}"/>
              </a:ext>
            </a:extLst>
          </p:cNvPr>
          <p:cNvPicPr>
            <a:picLocks noChangeAspect="1"/>
          </p:cNvPicPr>
          <p:nvPr/>
        </p:nvPicPr>
        <p:blipFill>
          <a:blip r:embed="rId4"/>
          <a:stretch>
            <a:fillRect/>
          </a:stretch>
        </p:blipFill>
        <p:spPr>
          <a:xfrm>
            <a:off x="0" y="5626501"/>
            <a:ext cx="6096528" cy="1231499"/>
          </a:xfrm>
          <a:prstGeom prst="rect">
            <a:avLst/>
          </a:prstGeom>
        </p:spPr>
      </p:pic>
      <p:pic>
        <p:nvPicPr>
          <p:cNvPr id="8" name="Picture 7">
            <a:extLst>
              <a:ext uri="{FF2B5EF4-FFF2-40B4-BE49-F238E27FC236}">
                <a16:creationId xmlns:a16="http://schemas.microsoft.com/office/drawing/2014/main" id="{06F11AE7-166E-2CF6-6383-8352291E8F90}"/>
              </a:ext>
            </a:extLst>
          </p:cNvPr>
          <p:cNvPicPr>
            <a:picLocks noChangeAspect="1"/>
          </p:cNvPicPr>
          <p:nvPr/>
        </p:nvPicPr>
        <p:blipFill>
          <a:blip r:embed="rId3"/>
          <a:srcRect t="22702" b="22702"/>
          <a:stretch/>
        </p:blipFill>
        <p:spPr>
          <a:xfrm flipH="1">
            <a:off x="6096000" y="5625548"/>
            <a:ext cx="6096000" cy="1232452"/>
          </a:xfrm>
          <a:prstGeom prst="rect">
            <a:avLst/>
          </a:prstGeom>
        </p:spPr>
      </p:pic>
      <p:pic>
        <p:nvPicPr>
          <p:cNvPr id="9" name="Picture 8">
            <a:extLst>
              <a:ext uri="{FF2B5EF4-FFF2-40B4-BE49-F238E27FC236}">
                <a16:creationId xmlns:a16="http://schemas.microsoft.com/office/drawing/2014/main" id="{04AA5F3D-D363-4810-2B0D-484D06B0F074}"/>
              </a:ext>
            </a:extLst>
          </p:cNvPr>
          <p:cNvPicPr>
            <a:picLocks noChangeAspect="1"/>
          </p:cNvPicPr>
          <p:nvPr/>
        </p:nvPicPr>
        <p:blipFill>
          <a:blip r:embed="rId5"/>
          <a:srcRect b="79920"/>
          <a:stretch/>
        </p:blipFill>
        <p:spPr>
          <a:xfrm rot="16200000">
            <a:off x="-1796692" y="3053602"/>
            <a:ext cx="4368642" cy="775253"/>
          </a:xfrm>
          <a:prstGeom prst="rect">
            <a:avLst/>
          </a:prstGeom>
        </p:spPr>
      </p:pic>
      <p:pic>
        <p:nvPicPr>
          <p:cNvPr id="10" name="Picture 9">
            <a:extLst>
              <a:ext uri="{FF2B5EF4-FFF2-40B4-BE49-F238E27FC236}">
                <a16:creationId xmlns:a16="http://schemas.microsoft.com/office/drawing/2014/main" id="{4D0F4106-1D28-DAF9-6AC2-1DF92999923B}"/>
              </a:ext>
            </a:extLst>
          </p:cNvPr>
          <p:cNvPicPr>
            <a:picLocks noChangeAspect="1"/>
          </p:cNvPicPr>
          <p:nvPr/>
        </p:nvPicPr>
        <p:blipFill>
          <a:blip r:embed="rId5"/>
          <a:srcRect b="79920"/>
          <a:stretch/>
        </p:blipFill>
        <p:spPr>
          <a:xfrm rot="5400000" flipH="1">
            <a:off x="9620052" y="3029147"/>
            <a:ext cx="4368642" cy="775253"/>
          </a:xfrm>
          <a:prstGeom prst="rect">
            <a:avLst/>
          </a:prstGeom>
        </p:spPr>
      </p:pic>
    </p:spTree>
    <p:extLst>
      <p:ext uri="{BB962C8B-B14F-4D97-AF65-F5344CB8AC3E}">
        <p14:creationId xmlns:p14="http://schemas.microsoft.com/office/powerpoint/2010/main" val="425034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67F5B-E7EB-4296-F0CD-7577E22B4175}"/>
              </a:ext>
            </a:extLst>
          </p:cNvPr>
          <p:cNvSpPr>
            <a:spLocks noGrp="1"/>
          </p:cNvSpPr>
          <p:nvPr>
            <p:ph type="title"/>
          </p:nvPr>
        </p:nvSpPr>
        <p:spPr/>
        <p:txBody>
          <a:bodyPr>
            <a:normAutofit fontScale="90000"/>
          </a:bodyPr>
          <a:lstStyle/>
          <a:p>
            <a:r>
              <a:rPr lang="en-US" dirty="0"/>
              <a:t>Announcements 2: </a:t>
            </a:r>
            <a:br>
              <a:rPr lang="en-US" dirty="0"/>
            </a:br>
            <a:r>
              <a:rPr lang="en-US" dirty="0"/>
              <a:t>Parish-Wide Devotions</a:t>
            </a:r>
          </a:p>
        </p:txBody>
      </p:sp>
      <p:pic>
        <p:nvPicPr>
          <p:cNvPr id="15" name="Picture 14">
            <a:extLst>
              <a:ext uri="{FF2B5EF4-FFF2-40B4-BE49-F238E27FC236}">
                <a16:creationId xmlns:a16="http://schemas.microsoft.com/office/drawing/2014/main" id="{C367F34B-FDA4-D72C-2985-351C46D0C783}"/>
              </a:ext>
            </a:extLst>
          </p:cNvPr>
          <p:cNvPicPr>
            <a:picLocks noChangeAspect="1"/>
          </p:cNvPicPr>
          <p:nvPr/>
        </p:nvPicPr>
        <p:blipFill>
          <a:blip r:embed="rId2">
            <a:duotone>
              <a:schemeClr val="accent1">
                <a:shade val="45000"/>
                <a:satMod val="135000"/>
              </a:schemeClr>
              <a:prstClr val="white"/>
            </a:duotone>
          </a:blip>
          <a:srcRect t="88187"/>
          <a:stretch/>
        </p:blipFill>
        <p:spPr>
          <a:xfrm>
            <a:off x="978934" y="5126749"/>
            <a:ext cx="7634605" cy="595469"/>
          </a:xfrm>
          <a:prstGeom prst="rect">
            <a:avLst/>
          </a:prstGeom>
        </p:spPr>
      </p:pic>
      <p:sp>
        <p:nvSpPr>
          <p:cNvPr id="3" name="Content Placeholder 2">
            <a:extLst>
              <a:ext uri="{FF2B5EF4-FFF2-40B4-BE49-F238E27FC236}">
                <a16:creationId xmlns:a16="http://schemas.microsoft.com/office/drawing/2014/main" id="{E64DA2CA-2F0C-11FF-DC0A-A9CC2E82EC06}"/>
              </a:ext>
            </a:extLst>
          </p:cNvPr>
          <p:cNvSpPr>
            <a:spLocks noGrp="1"/>
          </p:cNvSpPr>
          <p:nvPr>
            <p:ph idx="1"/>
          </p:nvPr>
        </p:nvSpPr>
        <p:spPr>
          <a:xfrm>
            <a:off x="1231812" y="2538300"/>
            <a:ext cx="6864625" cy="3480537"/>
          </a:xfrm>
        </p:spPr>
        <p:txBody>
          <a:bodyPr/>
          <a:lstStyle/>
          <a:p>
            <a:r>
              <a:rPr lang="en-US" dirty="0">
                <a:latin typeface="Bell MT" panose="02020503060305020303" pitchFamily="18" charset="0"/>
              </a:rPr>
              <a:t>Next First Friday Mass: Friday, May 2, 2025, 6:00 p.m.</a:t>
            </a:r>
          </a:p>
          <a:p>
            <a:r>
              <a:rPr lang="en-US" dirty="0">
                <a:latin typeface="Bell MT" panose="02020503060305020303" pitchFamily="18" charset="0"/>
              </a:rPr>
              <a:t>Next First Saturday Blessing of Sacramentals: Saturday, May 3, 2025, after 9:00 a.m. Mass</a:t>
            </a:r>
          </a:p>
          <a:p>
            <a:r>
              <a:rPr lang="en-US" dirty="0">
                <a:latin typeface="Bell MT" panose="02020503060305020303" pitchFamily="18" charset="0"/>
              </a:rPr>
              <a:t>Next First Sunday Eucharistic Adoration: Sunday, May 4, 2025, 2:00 p.m. to 5:00 p.m.</a:t>
            </a:r>
          </a:p>
          <a:p>
            <a:endParaRPr lang="en-US" dirty="0"/>
          </a:p>
        </p:txBody>
      </p:sp>
      <p:sp>
        <p:nvSpPr>
          <p:cNvPr id="4" name="Slide Number Placeholder 3">
            <a:extLst>
              <a:ext uri="{FF2B5EF4-FFF2-40B4-BE49-F238E27FC236}">
                <a16:creationId xmlns:a16="http://schemas.microsoft.com/office/drawing/2014/main" id="{0A5F1FCC-FCD0-AC08-D1D3-7FBEDC82F585}"/>
              </a:ext>
            </a:extLst>
          </p:cNvPr>
          <p:cNvSpPr>
            <a:spLocks noGrp="1"/>
          </p:cNvSpPr>
          <p:nvPr>
            <p:ph type="sldNum" sz="quarter" idx="12"/>
          </p:nvPr>
        </p:nvSpPr>
        <p:spPr/>
        <p:txBody>
          <a:bodyPr/>
          <a:lstStyle/>
          <a:p>
            <a:fld id="{312434F5-029B-4C02-999C-AE4229D6F68B}" type="slidenum">
              <a:rPr lang="en-US" smtClean="0"/>
              <a:t>9</a:t>
            </a:fld>
            <a:endParaRPr lang="en-US"/>
          </a:p>
        </p:txBody>
      </p:sp>
      <p:pic>
        <p:nvPicPr>
          <p:cNvPr id="5" name="Picture 4">
            <a:extLst>
              <a:ext uri="{FF2B5EF4-FFF2-40B4-BE49-F238E27FC236}">
                <a16:creationId xmlns:a16="http://schemas.microsoft.com/office/drawing/2014/main" id="{0B19C36B-7D03-D46F-39B1-94C827A642B8}"/>
              </a:ext>
            </a:extLst>
          </p:cNvPr>
          <p:cNvPicPr>
            <a:picLocks noChangeAspect="1"/>
          </p:cNvPicPr>
          <p:nvPr/>
        </p:nvPicPr>
        <p:blipFill>
          <a:blip r:embed="rId3"/>
          <a:srcRect l="10346" t="6067" r="8119" b="6028"/>
          <a:stretch/>
        </p:blipFill>
        <p:spPr>
          <a:xfrm>
            <a:off x="8409463" y="2465671"/>
            <a:ext cx="2550725" cy="3674099"/>
          </a:xfrm>
          <a:prstGeom prst="rect">
            <a:avLst/>
          </a:prstGeom>
        </p:spPr>
      </p:pic>
      <p:pic>
        <p:nvPicPr>
          <p:cNvPr id="3074" name="Picture 2" descr="Image result for pink rose border">
            <a:extLst>
              <a:ext uri="{FF2B5EF4-FFF2-40B4-BE49-F238E27FC236}">
                <a16:creationId xmlns:a16="http://schemas.microsoft.com/office/drawing/2014/main" id="{406ED55B-BEB7-FE70-7F7F-42E65C3F41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4845"/>
          <a:stretch/>
        </p:blipFill>
        <p:spPr bwMode="auto">
          <a:xfrm>
            <a:off x="1" y="0"/>
            <a:ext cx="6096000" cy="75475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BE11A81-A4CA-4206-E155-4077284BDD97}"/>
              </a:ext>
            </a:extLst>
          </p:cNvPr>
          <p:cNvPicPr>
            <a:picLocks noChangeAspect="1"/>
          </p:cNvPicPr>
          <p:nvPr/>
        </p:nvPicPr>
        <p:blipFill>
          <a:blip r:embed="rId5"/>
          <a:stretch>
            <a:fillRect/>
          </a:stretch>
        </p:blipFill>
        <p:spPr>
          <a:xfrm flipH="1">
            <a:off x="6095471" y="0"/>
            <a:ext cx="6096528" cy="755970"/>
          </a:xfrm>
          <a:prstGeom prst="rect">
            <a:avLst/>
          </a:prstGeom>
        </p:spPr>
      </p:pic>
      <p:pic>
        <p:nvPicPr>
          <p:cNvPr id="7" name="Picture 2" descr="Image result for pink rose border">
            <a:extLst>
              <a:ext uri="{FF2B5EF4-FFF2-40B4-BE49-F238E27FC236}">
                <a16:creationId xmlns:a16="http://schemas.microsoft.com/office/drawing/2014/main" id="{B485D6C7-1CC4-FD1E-29C0-16A477EA980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4845"/>
          <a:stretch/>
        </p:blipFill>
        <p:spPr bwMode="auto">
          <a:xfrm>
            <a:off x="1" y="6103248"/>
            <a:ext cx="6096000" cy="7547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pink rose border">
            <a:extLst>
              <a:ext uri="{FF2B5EF4-FFF2-40B4-BE49-F238E27FC236}">
                <a16:creationId xmlns:a16="http://schemas.microsoft.com/office/drawing/2014/main" id="{A34C01F7-9E06-2E06-E186-25CB464CB92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4845"/>
          <a:stretch/>
        </p:blipFill>
        <p:spPr bwMode="auto">
          <a:xfrm flipH="1">
            <a:off x="6096000" y="6091466"/>
            <a:ext cx="6096000" cy="75475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FB3CEAB-38D3-0A3D-85AE-843CCA38861B}"/>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11200"/>
                    </a14:imgEffect>
                  </a14:imgLayer>
                </a14:imgProps>
              </a:ext>
            </a:extLst>
          </a:blip>
          <a:srcRect l="76409"/>
          <a:stretch/>
        </p:blipFill>
        <p:spPr>
          <a:xfrm>
            <a:off x="11225776" y="754752"/>
            <a:ext cx="966224" cy="5324932"/>
          </a:xfrm>
          <a:prstGeom prst="rect">
            <a:avLst/>
          </a:prstGeom>
        </p:spPr>
      </p:pic>
      <p:pic>
        <p:nvPicPr>
          <p:cNvPr id="11" name="Picture 10">
            <a:extLst>
              <a:ext uri="{FF2B5EF4-FFF2-40B4-BE49-F238E27FC236}">
                <a16:creationId xmlns:a16="http://schemas.microsoft.com/office/drawing/2014/main" id="{DA8303D1-6D74-6665-A2D4-AD6902FF659B}"/>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11200"/>
                    </a14:imgEffect>
                  </a14:imgLayer>
                </a14:imgProps>
              </a:ext>
            </a:extLst>
          </a:blip>
          <a:srcRect l="76409"/>
          <a:stretch/>
        </p:blipFill>
        <p:spPr>
          <a:xfrm>
            <a:off x="0" y="766534"/>
            <a:ext cx="966224" cy="5313150"/>
          </a:xfrm>
          <a:prstGeom prst="rect">
            <a:avLst/>
          </a:prstGeom>
        </p:spPr>
      </p:pic>
      <p:pic>
        <p:nvPicPr>
          <p:cNvPr id="13" name="Picture 12">
            <a:extLst>
              <a:ext uri="{FF2B5EF4-FFF2-40B4-BE49-F238E27FC236}">
                <a16:creationId xmlns:a16="http://schemas.microsoft.com/office/drawing/2014/main" id="{C0ED8339-203F-B6A0-36E6-8205EBA8654B}"/>
              </a:ext>
            </a:extLst>
          </p:cNvPr>
          <p:cNvPicPr>
            <a:picLocks noChangeAspect="1"/>
          </p:cNvPicPr>
          <p:nvPr/>
        </p:nvPicPr>
        <p:blipFill>
          <a:blip r:embed="rId8"/>
          <a:srcRect b="65447"/>
          <a:stretch/>
        </p:blipFill>
        <p:spPr>
          <a:xfrm>
            <a:off x="1076326" y="1007053"/>
            <a:ext cx="2680665" cy="1089371"/>
          </a:xfrm>
          <a:prstGeom prst="rect">
            <a:avLst/>
          </a:prstGeom>
        </p:spPr>
      </p:pic>
      <p:pic>
        <p:nvPicPr>
          <p:cNvPr id="14" name="Picture 13">
            <a:extLst>
              <a:ext uri="{FF2B5EF4-FFF2-40B4-BE49-F238E27FC236}">
                <a16:creationId xmlns:a16="http://schemas.microsoft.com/office/drawing/2014/main" id="{40A38AA5-4757-94CB-3844-FD2ED17C3751}"/>
              </a:ext>
            </a:extLst>
          </p:cNvPr>
          <p:cNvPicPr>
            <a:picLocks noChangeAspect="1"/>
          </p:cNvPicPr>
          <p:nvPr/>
        </p:nvPicPr>
        <p:blipFill>
          <a:blip r:embed="rId8"/>
          <a:srcRect b="65447"/>
          <a:stretch/>
        </p:blipFill>
        <p:spPr>
          <a:xfrm>
            <a:off x="8532401" y="1007053"/>
            <a:ext cx="2680665" cy="1089371"/>
          </a:xfrm>
          <a:prstGeom prst="rect">
            <a:avLst/>
          </a:prstGeom>
        </p:spPr>
      </p:pic>
    </p:spTree>
    <p:extLst>
      <p:ext uri="{BB962C8B-B14F-4D97-AF65-F5344CB8AC3E}">
        <p14:creationId xmlns:p14="http://schemas.microsoft.com/office/powerpoint/2010/main" val="1678002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6167D-9D29-31FA-EA14-B1332BFA5606}"/>
              </a:ext>
            </a:extLst>
          </p:cNvPr>
          <p:cNvSpPr>
            <a:spLocks noGrp="1"/>
          </p:cNvSpPr>
          <p:nvPr>
            <p:ph type="title"/>
          </p:nvPr>
        </p:nvSpPr>
        <p:spPr/>
        <p:txBody>
          <a:bodyPr>
            <a:normAutofit fontScale="90000"/>
          </a:bodyPr>
          <a:lstStyle/>
          <a:p>
            <a:r>
              <a:rPr lang="en-US" dirty="0">
                <a:latin typeface="Bell MT" panose="02020503060305020303" pitchFamily="18" charset="0"/>
              </a:rPr>
              <a:t>Closing Prayer: “</a:t>
            </a:r>
            <a:r>
              <a:rPr lang="en-US" dirty="0" err="1">
                <a:latin typeface="Bell MT" panose="02020503060305020303" pitchFamily="18" charset="0"/>
              </a:rPr>
              <a:t>Memorare</a:t>
            </a:r>
            <a:r>
              <a:rPr lang="en-US" dirty="0">
                <a:latin typeface="Bell MT" panose="02020503060305020303" pitchFamily="18" charset="0"/>
              </a:rPr>
              <a:t> to St. Joseph” for the Feast of St. Joseph the Worker</a:t>
            </a:r>
          </a:p>
        </p:txBody>
      </p:sp>
      <p:sp>
        <p:nvSpPr>
          <p:cNvPr id="3" name="Content Placeholder 2">
            <a:extLst>
              <a:ext uri="{FF2B5EF4-FFF2-40B4-BE49-F238E27FC236}">
                <a16:creationId xmlns:a16="http://schemas.microsoft.com/office/drawing/2014/main" id="{BF321517-19FC-85E6-2E95-BE593A8343B1}"/>
              </a:ext>
            </a:extLst>
          </p:cNvPr>
          <p:cNvSpPr>
            <a:spLocks noGrp="1"/>
          </p:cNvSpPr>
          <p:nvPr>
            <p:ph idx="1"/>
          </p:nvPr>
        </p:nvSpPr>
        <p:spPr>
          <a:xfrm>
            <a:off x="1086978" y="2469322"/>
            <a:ext cx="6705599" cy="3406546"/>
          </a:xfrm>
        </p:spPr>
        <p:txBody>
          <a:bodyPr>
            <a:normAutofit/>
          </a:bodyPr>
          <a:lstStyle/>
          <a:p>
            <a:pPr marL="0" indent="0">
              <a:buNone/>
            </a:pPr>
            <a:r>
              <a:rPr lang="en-US" dirty="0">
                <a:latin typeface="Bell MT" panose="02020503060305020303" pitchFamily="18" charset="0"/>
              </a:rPr>
              <a:t>Remember, O most pure spouse of the Virgin Mary, Saint Joseph, my beloved patron, that never hath it been heard that any one invoked thy patronage and sought thine aid without being comforted. Inspired by this confidence, I come to thee and fervently commend myself to thee. Ah, despise not my petition, dear foster-father of our Redeemer, but accept it graciously. Amen.</a:t>
            </a:r>
          </a:p>
          <a:p>
            <a:pPr marL="0" indent="0">
              <a:buNone/>
            </a:pPr>
            <a:endParaRPr lang="en-US" dirty="0">
              <a:latin typeface="Bell MT" panose="02020503060305020303" pitchFamily="18" charset="0"/>
            </a:endParaRPr>
          </a:p>
        </p:txBody>
      </p:sp>
      <p:sp>
        <p:nvSpPr>
          <p:cNvPr id="9" name="Slide Number Placeholder 8">
            <a:extLst>
              <a:ext uri="{FF2B5EF4-FFF2-40B4-BE49-F238E27FC236}">
                <a16:creationId xmlns:a16="http://schemas.microsoft.com/office/drawing/2014/main" id="{BBACAC6F-E890-A7DC-95DD-5F80B7E5D785}"/>
              </a:ext>
            </a:extLst>
          </p:cNvPr>
          <p:cNvSpPr>
            <a:spLocks noGrp="1"/>
          </p:cNvSpPr>
          <p:nvPr>
            <p:ph type="sldNum" sz="quarter" idx="12"/>
          </p:nvPr>
        </p:nvSpPr>
        <p:spPr/>
        <p:txBody>
          <a:bodyPr/>
          <a:lstStyle/>
          <a:p>
            <a:fld id="{312434F5-029B-4C02-999C-AE4229D6F68B}" type="slidenum">
              <a:rPr lang="en-US" sz="2800" smtClean="0"/>
              <a:t>10</a:t>
            </a:fld>
            <a:endParaRPr lang="en-US" sz="2800" dirty="0"/>
          </a:p>
        </p:txBody>
      </p:sp>
      <p:pic>
        <p:nvPicPr>
          <p:cNvPr id="4" name="Picture 3">
            <a:extLst>
              <a:ext uri="{FF2B5EF4-FFF2-40B4-BE49-F238E27FC236}">
                <a16:creationId xmlns:a16="http://schemas.microsoft.com/office/drawing/2014/main" id="{32A484F3-A59D-E0C0-99BB-52A40F69CD55}"/>
              </a:ext>
            </a:extLst>
          </p:cNvPr>
          <p:cNvPicPr>
            <a:picLocks noChangeAspect="1"/>
          </p:cNvPicPr>
          <p:nvPr/>
        </p:nvPicPr>
        <p:blipFill>
          <a:blip r:embed="rId2"/>
          <a:stretch>
            <a:fillRect/>
          </a:stretch>
        </p:blipFill>
        <p:spPr>
          <a:xfrm>
            <a:off x="8039928" y="2469322"/>
            <a:ext cx="3009900" cy="3752850"/>
          </a:xfrm>
          <a:prstGeom prst="rect">
            <a:avLst/>
          </a:prstGeom>
        </p:spPr>
      </p:pic>
      <p:pic>
        <p:nvPicPr>
          <p:cNvPr id="4098" name="Picture 2" descr="Image result for lily border illustration">
            <a:extLst>
              <a:ext uri="{FF2B5EF4-FFF2-40B4-BE49-F238E27FC236}">
                <a16:creationId xmlns:a16="http://schemas.microsoft.com/office/drawing/2014/main" id="{567E893F-ACF5-85FC-D394-AADC14A227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19" r="28878" b="3836"/>
          <a:stretch/>
        </p:blipFill>
        <p:spPr bwMode="auto">
          <a:xfrm rot="16200000">
            <a:off x="894524" y="-894525"/>
            <a:ext cx="1013791" cy="28028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lily border illustration">
            <a:extLst>
              <a:ext uri="{FF2B5EF4-FFF2-40B4-BE49-F238E27FC236}">
                <a16:creationId xmlns:a16="http://schemas.microsoft.com/office/drawing/2014/main" id="{5A72603F-F6BA-04B0-CF44-6D8D622E5CE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19" r="28878" b="3836"/>
          <a:stretch/>
        </p:blipFill>
        <p:spPr bwMode="auto">
          <a:xfrm rot="16200000">
            <a:off x="3697361" y="-894523"/>
            <a:ext cx="1013791" cy="28028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lily border illustration">
            <a:extLst>
              <a:ext uri="{FF2B5EF4-FFF2-40B4-BE49-F238E27FC236}">
                <a16:creationId xmlns:a16="http://schemas.microsoft.com/office/drawing/2014/main" id="{0C826C60-C79F-7A33-EE47-8898E63598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19" r="28878" b="3836"/>
          <a:stretch/>
        </p:blipFill>
        <p:spPr bwMode="auto">
          <a:xfrm rot="16200000">
            <a:off x="6500199" y="-900787"/>
            <a:ext cx="1013791" cy="28028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lily border illustration">
            <a:extLst>
              <a:ext uri="{FF2B5EF4-FFF2-40B4-BE49-F238E27FC236}">
                <a16:creationId xmlns:a16="http://schemas.microsoft.com/office/drawing/2014/main" id="{F2F7CF92-E3B5-3CC4-512C-BBA89039316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19" r="28878" b="3836"/>
          <a:stretch/>
        </p:blipFill>
        <p:spPr bwMode="auto">
          <a:xfrm rot="16200000">
            <a:off x="9303037" y="-894523"/>
            <a:ext cx="1013791" cy="28028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lily border illustration">
            <a:extLst>
              <a:ext uri="{FF2B5EF4-FFF2-40B4-BE49-F238E27FC236}">
                <a16:creationId xmlns:a16="http://schemas.microsoft.com/office/drawing/2014/main" id="{6AB6428D-70F8-9638-BDFD-C10A57168C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19" t="-1" r="28878" b="66355"/>
          <a:stretch/>
        </p:blipFill>
        <p:spPr bwMode="auto">
          <a:xfrm rot="16200000">
            <a:off x="11194781" y="22835"/>
            <a:ext cx="1013791" cy="98064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lily border illustration">
            <a:extLst>
              <a:ext uri="{FF2B5EF4-FFF2-40B4-BE49-F238E27FC236}">
                <a16:creationId xmlns:a16="http://schemas.microsoft.com/office/drawing/2014/main" id="{95291843-DB43-46D7-6AC9-D9398A2DE2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19" r="28878" b="3836"/>
          <a:stretch/>
        </p:blipFill>
        <p:spPr bwMode="auto">
          <a:xfrm rot="16200000">
            <a:off x="894524" y="4949686"/>
            <a:ext cx="1013791" cy="280283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Image result for lily border illustration">
            <a:extLst>
              <a:ext uri="{FF2B5EF4-FFF2-40B4-BE49-F238E27FC236}">
                <a16:creationId xmlns:a16="http://schemas.microsoft.com/office/drawing/2014/main" id="{B844CEFC-9E4C-3ADF-9F19-592C5E28F22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19" r="28878" b="3836"/>
          <a:stretch/>
        </p:blipFill>
        <p:spPr bwMode="auto">
          <a:xfrm rot="16200000">
            <a:off x="3697360" y="4949685"/>
            <a:ext cx="1013791" cy="280283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lily border illustration">
            <a:extLst>
              <a:ext uri="{FF2B5EF4-FFF2-40B4-BE49-F238E27FC236}">
                <a16:creationId xmlns:a16="http://schemas.microsoft.com/office/drawing/2014/main" id="{246B7033-8E23-56CE-69DF-9E69999BB8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19" r="28878" b="3836"/>
          <a:stretch/>
        </p:blipFill>
        <p:spPr bwMode="auto">
          <a:xfrm rot="16200000">
            <a:off x="6500197" y="4944439"/>
            <a:ext cx="1013791" cy="28028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Image result for lily border illustration">
            <a:extLst>
              <a:ext uri="{FF2B5EF4-FFF2-40B4-BE49-F238E27FC236}">
                <a16:creationId xmlns:a16="http://schemas.microsoft.com/office/drawing/2014/main" id="{5E4AA6D5-C11A-AF0B-B82A-BF7102E820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19" r="28878" b="3836"/>
          <a:stretch/>
        </p:blipFill>
        <p:spPr bwMode="auto">
          <a:xfrm rot="16200000">
            <a:off x="9303033" y="4949686"/>
            <a:ext cx="1013791" cy="280283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mage result for lily border illustration">
            <a:extLst>
              <a:ext uri="{FF2B5EF4-FFF2-40B4-BE49-F238E27FC236}">
                <a16:creationId xmlns:a16="http://schemas.microsoft.com/office/drawing/2014/main" id="{9E233F10-8729-FD73-8DFA-5B247CDCE51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19" t="-1" r="28878" b="66355"/>
          <a:stretch/>
        </p:blipFill>
        <p:spPr bwMode="auto">
          <a:xfrm rot="16200000">
            <a:off x="11178215" y="5860780"/>
            <a:ext cx="1013791" cy="98064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4F01EEDB-AA72-8EA3-C594-7488D16DFD5C}"/>
              </a:ext>
            </a:extLst>
          </p:cNvPr>
          <p:cNvPicPr>
            <a:picLocks noChangeAspect="1"/>
          </p:cNvPicPr>
          <p:nvPr/>
        </p:nvPicPr>
        <p:blipFill>
          <a:blip r:embed="rId4"/>
          <a:srcRect l="10560" r="68818"/>
          <a:stretch/>
        </p:blipFill>
        <p:spPr>
          <a:xfrm>
            <a:off x="-16783" y="1020054"/>
            <a:ext cx="805572" cy="4831434"/>
          </a:xfrm>
          <a:prstGeom prst="rect">
            <a:avLst/>
          </a:prstGeom>
        </p:spPr>
      </p:pic>
      <p:pic>
        <p:nvPicPr>
          <p:cNvPr id="17" name="Picture 16">
            <a:extLst>
              <a:ext uri="{FF2B5EF4-FFF2-40B4-BE49-F238E27FC236}">
                <a16:creationId xmlns:a16="http://schemas.microsoft.com/office/drawing/2014/main" id="{B54D6535-0C87-6AF6-0B00-888BB0246EC1}"/>
              </a:ext>
            </a:extLst>
          </p:cNvPr>
          <p:cNvPicPr>
            <a:picLocks noChangeAspect="1"/>
          </p:cNvPicPr>
          <p:nvPr/>
        </p:nvPicPr>
        <p:blipFill>
          <a:blip r:embed="rId5"/>
          <a:stretch>
            <a:fillRect/>
          </a:stretch>
        </p:blipFill>
        <p:spPr>
          <a:xfrm>
            <a:off x="11413435" y="1026317"/>
            <a:ext cx="805572" cy="4834547"/>
          </a:xfrm>
          <a:prstGeom prst="rect">
            <a:avLst/>
          </a:prstGeom>
        </p:spPr>
      </p:pic>
    </p:spTree>
    <p:extLst>
      <p:ext uri="{BB962C8B-B14F-4D97-AF65-F5344CB8AC3E}">
        <p14:creationId xmlns:p14="http://schemas.microsoft.com/office/powerpoint/2010/main" val="282322768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1827</TotalTime>
  <Words>819</Words>
  <Application>Microsoft Office PowerPoint</Application>
  <PresentationFormat>Widescreen</PresentationFormat>
  <Paragraphs>58</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Bell MT</vt:lpstr>
      <vt:lpstr>Calibri</vt:lpstr>
      <vt:lpstr>Garamond</vt:lpstr>
      <vt:lpstr>Organic</vt:lpstr>
      <vt:lpstr>Rel. Ed. Class Session 9 Thursday, May 1, 2025</vt:lpstr>
      <vt:lpstr>May 2025 Religious  Education Class Outline</vt:lpstr>
      <vt:lpstr>Opening Prayer: “Hail, Holy Queen”</vt:lpstr>
      <vt:lpstr>Overview of May 2025</vt:lpstr>
      <vt:lpstr> May 2025 Grades PK-2 Activities</vt:lpstr>
      <vt:lpstr> Grades 3-6</vt:lpstr>
      <vt:lpstr>Grades 7-9</vt:lpstr>
      <vt:lpstr>Announcements 1: Religious Education</vt:lpstr>
      <vt:lpstr>Announcements 2:  Parish-Wide Devotions</vt:lpstr>
      <vt:lpstr>Closing Prayer: “Memorare to St. Joseph” for the Feast of St. Joseph the Worker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Session 1 September 2023</dc:title>
  <dc:creator>Katie Sadakierski</dc:creator>
  <cp:lastModifiedBy>Katie Sadakierski</cp:lastModifiedBy>
  <cp:revision>110</cp:revision>
  <dcterms:created xsi:type="dcterms:W3CDTF">2023-05-12T15:39:30Z</dcterms:created>
  <dcterms:modified xsi:type="dcterms:W3CDTF">2025-04-26T02:42:44Z</dcterms:modified>
</cp:coreProperties>
</file>