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8" r:id="rId4"/>
    <p:sldId id="265" r:id="rId5"/>
    <p:sldId id="260" r:id="rId6"/>
    <p:sldId id="261" r:id="rId7"/>
    <p:sldId id="262" r:id="rId8"/>
    <p:sldId id="263" r:id="rId9"/>
    <p:sldId id="264" r:id="rId10"/>
    <p:sldId id="266" r:id="rId11"/>
    <p:sldId id="259"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4" d="100"/>
          <a:sy n="64" d="100"/>
        </p:scale>
        <p:origin x="74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46ADB0-AA24-4C03-923C-8695F1973FA3}" type="datetimeFigureOut">
              <a:rPr lang="en-US" smtClean="0"/>
              <a:t>11/5/2024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75F45A-EE8B-4185-A767-AFA757690E1F}" type="slidenum">
              <a:rPr lang="en-US" smtClean="0"/>
              <a:t>‹#›</a:t>
            </a:fld>
            <a:endParaRPr lang="en-US"/>
          </a:p>
        </p:txBody>
      </p:sp>
    </p:spTree>
    <p:extLst>
      <p:ext uri="{BB962C8B-B14F-4D97-AF65-F5344CB8AC3E}">
        <p14:creationId xmlns:p14="http://schemas.microsoft.com/office/powerpoint/2010/main" val="3185354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3F4B084B-57AD-4B30-9AB5-796776161D07}" type="datetime1">
              <a:rPr lang="en-US" smtClean="0"/>
              <a:t>11/5/2024</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312434F5-029B-4C02-999C-AE4229D6F68B}"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65935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7EE0CB-56B1-43B5-BEAC-C2A5E6D76582}" type="datetime1">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434F5-029B-4C02-999C-AE4229D6F68B}" type="slidenum">
              <a:rPr lang="en-US" smtClean="0"/>
              <a:t>‹#›</a:t>
            </a:fld>
            <a:endParaRPr lang="en-US"/>
          </a:p>
        </p:txBody>
      </p:sp>
    </p:spTree>
    <p:extLst>
      <p:ext uri="{BB962C8B-B14F-4D97-AF65-F5344CB8AC3E}">
        <p14:creationId xmlns:p14="http://schemas.microsoft.com/office/powerpoint/2010/main" val="3478300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8E3D79-C3C7-4B7A-B556-77FBC0C7612A}" type="datetime1">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434F5-029B-4C02-999C-AE4229D6F68B}"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32563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4E749CF-EB99-4547-A81E-4B914706E33C}" type="datetime1">
              <a:rPr lang="en-US" smtClean="0"/>
              <a:t>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2434F5-029B-4C02-999C-AE4229D6F68B}" type="slidenum">
              <a:rPr lang="en-US" smtClean="0"/>
              <a:t>‹#›</a:t>
            </a:fld>
            <a:endParaRPr lang="en-US"/>
          </a:p>
        </p:txBody>
      </p:sp>
    </p:spTree>
    <p:extLst>
      <p:ext uri="{BB962C8B-B14F-4D97-AF65-F5344CB8AC3E}">
        <p14:creationId xmlns:p14="http://schemas.microsoft.com/office/powerpoint/2010/main" val="2435300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425EDA9-9242-4030-A397-C0D4691B4BB7}" type="datetime1">
              <a:rPr lang="en-US" smtClean="0"/>
              <a:t>11/5/2024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2434F5-029B-4C02-999C-AE4229D6F68B}"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07787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A0E3A7-F1C9-4526-85A3-B0C62421A206}" type="datetime1">
              <a:rPr lang="en-US" smtClean="0"/>
              <a:t>11/5/2024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2434F5-029B-4C02-999C-AE4229D6F68B}"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28358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204055-DAAA-4BA9-8DE0-ABC273628F0A}" type="datetime1">
              <a:rPr lang="en-US" smtClean="0"/>
              <a:t>11/5/2024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2434F5-029B-4C02-999C-AE4229D6F68B}" type="slidenum">
              <a:rPr lang="en-US" smtClean="0"/>
              <a:t>‹#›</a:t>
            </a:fld>
            <a:endParaRPr lang="en-US"/>
          </a:p>
        </p:txBody>
      </p:sp>
    </p:spTree>
    <p:extLst>
      <p:ext uri="{BB962C8B-B14F-4D97-AF65-F5344CB8AC3E}">
        <p14:creationId xmlns:p14="http://schemas.microsoft.com/office/powerpoint/2010/main" val="2858802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D1F4C1A-DC61-402D-A32F-0B4575D051C2}" type="datetime1">
              <a:rPr lang="en-US" smtClean="0"/>
              <a:t>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2434F5-029B-4C02-999C-AE4229D6F68B}"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67898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FCE0A3-D4C5-4B2B-978D-7AC153E7C088}" type="datetime1">
              <a:rPr lang="en-US" smtClean="0"/>
              <a:t>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2434F5-029B-4C02-999C-AE4229D6F68B}" type="slidenum">
              <a:rPr lang="en-US" smtClean="0"/>
              <a:t>‹#›</a:t>
            </a:fld>
            <a:endParaRPr lang="en-US"/>
          </a:p>
        </p:txBody>
      </p:sp>
    </p:spTree>
    <p:extLst>
      <p:ext uri="{BB962C8B-B14F-4D97-AF65-F5344CB8AC3E}">
        <p14:creationId xmlns:p14="http://schemas.microsoft.com/office/powerpoint/2010/main" val="4011230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1CA1A95-B54C-4CD6-9E6F-BF4FFD0119B7}" type="datetime1">
              <a:rPr lang="en-US" smtClean="0"/>
              <a:t>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2434F5-029B-4C02-999C-AE4229D6F68B}" type="slidenum">
              <a:rPr lang="en-US" smtClean="0"/>
              <a:t>‹#›</a:t>
            </a:fld>
            <a:endParaRPr lang="en-US"/>
          </a:p>
        </p:txBody>
      </p:sp>
    </p:spTree>
    <p:extLst>
      <p:ext uri="{BB962C8B-B14F-4D97-AF65-F5344CB8AC3E}">
        <p14:creationId xmlns:p14="http://schemas.microsoft.com/office/powerpoint/2010/main" val="6628778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3D7418-A61D-4073-B596-9990008D84F3}" type="datetime1">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434F5-029B-4C02-999C-AE4229D6F68B}"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437679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35BA40-9354-4B41-ABA3-2E368C2265B6}" type="datetime1">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434F5-029B-4C02-999C-AE4229D6F68B}"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634122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56BA28-6FC6-4DC1-9FCB-62F389E2BAA5}" type="datetime1">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434F5-029B-4C02-999C-AE4229D6F68B}" type="slidenum">
              <a:rPr lang="en-US" smtClean="0"/>
              <a:t>‹#›</a:t>
            </a:fld>
            <a:endParaRPr lang="en-US"/>
          </a:p>
        </p:txBody>
      </p:sp>
    </p:spTree>
    <p:extLst>
      <p:ext uri="{BB962C8B-B14F-4D97-AF65-F5344CB8AC3E}">
        <p14:creationId xmlns:p14="http://schemas.microsoft.com/office/powerpoint/2010/main" val="13700426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E211C3-BA86-49F4-AE74-E0FA0EEE37D2}" type="datetime1">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434F5-029B-4C02-999C-AE4229D6F68B}"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754076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A26BB6-A479-4022-BABD-A8B309148339}" type="datetime1">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434F5-029B-4C02-999C-AE4229D6F68B}"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1730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4FA3B8-A586-43E8-BD4F-B1EFADA859BC}" type="datetime1">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434F5-029B-4C02-999C-AE4229D6F68B}"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160633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84E130-6C4F-4038-99D7-334A1F78B1EC}" type="datetime1">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434F5-029B-4C02-999C-AE4229D6F68B}"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3359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5.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duotone>
              <a:schemeClr val="accent6">
                <a:shade val="45000"/>
                <a:satMod val="135000"/>
              </a:schemeClr>
              <a:prstClr val="white"/>
            </a:duotone>
          </a:blip>
          <a:srcRect/>
          <a:tile tx="0" ty="0" sx="100000" sy="100000" flip="none" algn="tl"/>
        </a:blipFill>
        <a:effectLst/>
      </p:bgPr>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A1CFF72-1524-45DC-807D-12933F029EE6}" type="datetime1">
              <a:rPr lang="en-US" smtClean="0"/>
              <a:t>11/5/2024</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12434F5-029B-4C02-999C-AE4229D6F68B}" type="slidenum">
              <a:rPr lang="en-US" smtClean="0"/>
              <a:t>‹#›</a:t>
            </a:fld>
            <a:endParaRPr lang="en-US"/>
          </a:p>
        </p:txBody>
      </p:sp>
    </p:spTree>
    <p:extLst>
      <p:ext uri="{BB962C8B-B14F-4D97-AF65-F5344CB8AC3E}">
        <p14:creationId xmlns:p14="http://schemas.microsoft.com/office/powerpoint/2010/main" val="30134773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s>
</file>

<file path=ppt/slides/_rels/slide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1.png"/><Relationship Id="rId7" Type="http://schemas.openxmlformats.org/officeDocument/2006/relationships/image" Target="../media/image34.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33.png"/><Relationship Id="rId10" Type="http://schemas.openxmlformats.org/officeDocument/2006/relationships/image" Target="../media/image37.png"/><Relationship Id="rId4" Type="http://schemas.openxmlformats.org/officeDocument/2006/relationships/image" Target="../media/image32.png"/><Relationship Id="rId9" Type="http://schemas.openxmlformats.org/officeDocument/2006/relationships/image" Target="../media/image36.png"/></Relationships>
</file>

<file path=ppt/slides/_rels/slide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8.png"/><Relationship Id="rId7" Type="http://schemas.openxmlformats.org/officeDocument/2006/relationships/image" Target="../media/image41.png"/><Relationship Id="rId12" Type="http://schemas.openxmlformats.org/officeDocument/2006/relationships/image" Target="../media/image44.png"/><Relationship Id="rId2" Type="http://schemas.openxmlformats.org/officeDocument/2006/relationships/image" Target="../media/image22.png"/><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image" Target="../media/image36.png"/><Relationship Id="rId5" Type="http://schemas.openxmlformats.org/officeDocument/2006/relationships/image" Target="../media/image40.png"/><Relationship Id="rId10" Type="http://schemas.openxmlformats.org/officeDocument/2006/relationships/image" Target="../media/image43.png"/><Relationship Id="rId4" Type="http://schemas.openxmlformats.org/officeDocument/2006/relationships/image" Target="../media/image39.png"/><Relationship Id="rId9" Type="http://schemas.openxmlformats.org/officeDocument/2006/relationships/image" Target="../media/image42.png"/></Relationships>
</file>

<file path=ppt/slides/_rels/slide5.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s>
</file>

<file path=ppt/slides/_rels/slide6.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png"/><Relationship Id="rId3" Type="http://schemas.openxmlformats.org/officeDocument/2006/relationships/image" Target="../media/image56.png"/><Relationship Id="rId7" Type="http://schemas.openxmlformats.org/officeDocument/2006/relationships/image" Target="../media/image60.png"/><Relationship Id="rId12" Type="http://schemas.openxmlformats.org/officeDocument/2006/relationships/image" Target="../media/image65.pn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png"/></Relationships>
</file>

<file path=ppt/slides/_rels/slide7.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78.png"/><Relationship Id="rId3" Type="http://schemas.openxmlformats.org/officeDocument/2006/relationships/image" Target="../media/image68.png"/><Relationship Id="rId7" Type="http://schemas.openxmlformats.org/officeDocument/2006/relationships/image" Target="../media/image72.png"/><Relationship Id="rId12" Type="http://schemas.openxmlformats.org/officeDocument/2006/relationships/image" Target="../media/image77.png"/><Relationship Id="rId2"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71.png"/><Relationship Id="rId11" Type="http://schemas.openxmlformats.org/officeDocument/2006/relationships/image" Target="../media/image76.png"/><Relationship Id="rId5" Type="http://schemas.openxmlformats.org/officeDocument/2006/relationships/image" Target="../media/image70.png"/><Relationship Id="rId10" Type="http://schemas.openxmlformats.org/officeDocument/2006/relationships/image" Target="../media/image75.png"/><Relationship Id="rId4" Type="http://schemas.openxmlformats.org/officeDocument/2006/relationships/image" Target="../media/image69.png"/><Relationship Id="rId9" Type="http://schemas.openxmlformats.org/officeDocument/2006/relationships/image" Target="../media/image74.png"/></Relationships>
</file>

<file path=ppt/slides/_rels/slide8.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82.png"/><Relationship Id="rId11" Type="http://schemas.openxmlformats.org/officeDocument/2006/relationships/image" Target="../media/image87.png"/><Relationship Id="rId5" Type="http://schemas.openxmlformats.org/officeDocument/2006/relationships/image" Target="../media/image81.png"/><Relationship Id="rId10" Type="http://schemas.openxmlformats.org/officeDocument/2006/relationships/image" Target="../media/image86.png"/><Relationship Id="rId4" Type="http://schemas.openxmlformats.org/officeDocument/2006/relationships/image" Target="../media/image80.png"/><Relationship Id="rId9" Type="http://schemas.openxmlformats.org/officeDocument/2006/relationships/image" Target="../media/image85.png"/></Relationships>
</file>

<file path=ppt/slides/_rels/slide9.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97.png"/><Relationship Id="rId3" Type="http://schemas.openxmlformats.org/officeDocument/2006/relationships/image" Target="../media/image55.png"/><Relationship Id="rId7" Type="http://schemas.openxmlformats.org/officeDocument/2006/relationships/image" Target="../media/image92.png"/><Relationship Id="rId12" Type="http://schemas.openxmlformats.org/officeDocument/2006/relationships/image" Target="../media/image81.png"/><Relationship Id="rId2" Type="http://schemas.openxmlformats.org/officeDocument/2006/relationships/image" Target="../media/image88.png"/><Relationship Id="rId1" Type="http://schemas.openxmlformats.org/officeDocument/2006/relationships/slideLayout" Target="../slideLayouts/slideLayout2.xml"/><Relationship Id="rId6" Type="http://schemas.openxmlformats.org/officeDocument/2006/relationships/image" Target="../media/image91.png"/><Relationship Id="rId11" Type="http://schemas.openxmlformats.org/officeDocument/2006/relationships/image" Target="../media/image96.png"/><Relationship Id="rId5" Type="http://schemas.openxmlformats.org/officeDocument/2006/relationships/image" Target="../media/image90.png"/><Relationship Id="rId10" Type="http://schemas.openxmlformats.org/officeDocument/2006/relationships/image" Target="../media/image95.png"/><Relationship Id="rId4" Type="http://schemas.openxmlformats.org/officeDocument/2006/relationships/image" Target="../media/image89.png"/><Relationship Id="rId9" Type="http://schemas.openxmlformats.org/officeDocument/2006/relationships/image" Target="../media/image94.png"/><Relationship Id="rId14" Type="http://schemas.openxmlformats.org/officeDocument/2006/relationships/image" Target="../media/image98.png"/></Relationships>
</file>

<file path=ppt/slides/_rels/slide1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s>
</file>

<file path=ppt/slides/_rels/slide11.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31.png"/><Relationship Id="rId7" Type="http://schemas.openxmlformats.org/officeDocument/2006/relationships/image" Target="../media/image105.png"/><Relationship Id="rId2" Type="http://schemas.openxmlformats.org/officeDocument/2006/relationships/image" Target="../media/image102.png"/><Relationship Id="rId1" Type="http://schemas.openxmlformats.org/officeDocument/2006/relationships/slideLayout" Target="../slideLayouts/slideLayout2.xml"/><Relationship Id="rId6" Type="http://schemas.openxmlformats.org/officeDocument/2006/relationships/image" Target="../media/image104.png"/><Relationship Id="rId5" Type="http://schemas.openxmlformats.org/officeDocument/2006/relationships/image" Target="../media/image81.png"/><Relationship Id="rId4" Type="http://schemas.openxmlformats.org/officeDocument/2006/relationships/image" Target="../media/image10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89652AA-884E-1B96-71CA-29B25FCA85B5}"/>
              </a:ext>
            </a:extLst>
          </p:cNvPr>
          <p:cNvPicPr>
            <a:picLocks noChangeAspect="1"/>
          </p:cNvPicPr>
          <p:nvPr/>
        </p:nvPicPr>
        <p:blipFill>
          <a:blip r:embed="rId2"/>
          <a:stretch>
            <a:fillRect/>
          </a:stretch>
        </p:blipFill>
        <p:spPr>
          <a:xfrm>
            <a:off x="5422797" y="6309312"/>
            <a:ext cx="5425910" cy="548688"/>
          </a:xfrm>
          <a:prstGeom prst="rect">
            <a:avLst/>
          </a:prstGeom>
        </p:spPr>
      </p:pic>
      <p:pic>
        <p:nvPicPr>
          <p:cNvPr id="20" name="Picture 19">
            <a:extLst>
              <a:ext uri="{FF2B5EF4-FFF2-40B4-BE49-F238E27FC236}">
                <a16:creationId xmlns:a16="http://schemas.microsoft.com/office/drawing/2014/main" id="{A273D6F7-597C-AAA4-EEB6-42196C4BD171}"/>
              </a:ext>
            </a:extLst>
          </p:cNvPr>
          <p:cNvPicPr>
            <a:picLocks noChangeAspect="1"/>
          </p:cNvPicPr>
          <p:nvPr/>
        </p:nvPicPr>
        <p:blipFill>
          <a:blip r:embed="rId3"/>
          <a:stretch>
            <a:fillRect/>
          </a:stretch>
        </p:blipFill>
        <p:spPr>
          <a:xfrm>
            <a:off x="9898318" y="1411806"/>
            <a:ext cx="1834321" cy="3974937"/>
          </a:xfrm>
          <a:prstGeom prst="rect">
            <a:avLst/>
          </a:prstGeom>
        </p:spPr>
      </p:pic>
      <p:sp>
        <p:nvSpPr>
          <p:cNvPr id="2" name="Title 1">
            <a:extLst>
              <a:ext uri="{FF2B5EF4-FFF2-40B4-BE49-F238E27FC236}">
                <a16:creationId xmlns:a16="http://schemas.microsoft.com/office/drawing/2014/main" id="{BDB06FE9-6438-1DA7-CD0F-2479DB95CC73}"/>
              </a:ext>
            </a:extLst>
          </p:cNvPr>
          <p:cNvSpPr>
            <a:spLocks noGrp="1"/>
          </p:cNvSpPr>
          <p:nvPr>
            <p:ph type="ctrTitle"/>
          </p:nvPr>
        </p:nvSpPr>
        <p:spPr/>
        <p:txBody>
          <a:bodyPr>
            <a:normAutofit fontScale="90000"/>
          </a:bodyPr>
          <a:lstStyle/>
          <a:p>
            <a:r>
              <a:rPr lang="en-US" dirty="0">
                <a:solidFill>
                  <a:schemeClr val="accent5">
                    <a:lumMod val="75000"/>
                  </a:schemeClr>
                </a:solidFill>
                <a:latin typeface="Bell MT" panose="02020503060305020303" pitchFamily="18" charset="0"/>
              </a:rPr>
              <a:t>Rel. Ed. Class Session 3</a:t>
            </a:r>
            <a:br>
              <a:rPr lang="en-US" dirty="0">
                <a:solidFill>
                  <a:schemeClr val="accent5">
                    <a:lumMod val="75000"/>
                  </a:schemeClr>
                </a:solidFill>
                <a:latin typeface="Bell MT" panose="02020503060305020303" pitchFamily="18" charset="0"/>
              </a:rPr>
            </a:br>
            <a:r>
              <a:rPr lang="en-US" dirty="0">
                <a:solidFill>
                  <a:schemeClr val="accent5">
                    <a:lumMod val="75000"/>
                  </a:schemeClr>
                </a:solidFill>
                <a:latin typeface="Bell MT" panose="02020503060305020303" pitchFamily="18" charset="0"/>
              </a:rPr>
              <a:t>November 7, 2024</a:t>
            </a:r>
          </a:p>
        </p:txBody>
      </p:sp>
      <p:pic>
        <p:nvPicPr>
          <p:cNvPr id="17" name="Picture 16">
            <a:extLst>
              <a:ext uri="{FF2B5EF4-FFF2-40B4-BE49-F238E27FC236}">
                <a16:creationId xmlns:a16="http://schemas.microsoft.com/office/drawing/2014/main" id="{3C2C58B5-760A-00CF-EAB3-6D64422C433E}"/>
              </a:ext>
            </a:extLst>
          </p:cNvPr>
          <p:cNvPicPr>
            <a:picLocks noChangeAspect="1"/>
          </p:cNvPicPr>
          <p:nvPr/>
        </p:nvPicPr>
        <p:blipFill>
          <a:blip r:embed="rId4"/>
          <a:stretch>
            <a:fillRect/>
          </a:stretch>
        </p:blipFill>
        <p:spPr>
          <a:xfrm>
            <a:off x="496932" y="5420245"/>
            <a:ext cx="5602710" cy="835224"/>
          </a:xfrm>
          <a:prstGeom prst="rect">
            <a:avLst/>
          </a:prstGeom>
        </p:spPr>
      </p:pic>
      <p:pic>
        <p:nvPicPr>
          <p:cNvPr id="18" name="Picture 17">
            <a:extLst>
              <a:ext uri="{FF2B5EF4-FFF2-40B4-BE49-F238E27FC236}">
                <a16:creationId xmlns:a16="http://schemas.microsoft.com/office/drawing/2014/main" id="{7ED32546-40A5-42F2-C2FA-D4FF04270C0C}"/>
              </a:ext>
            </a:extLst>
          </p:cNvPr>
          <p:cNvPicPr>
            <a:picLocks noChangeAspect="1"/>
          </p:cNvPicPr>
          <p:nvPr/>
        </p:nvPicPr>
        <p:blipFill>
          <a:blip r:embed="rId4"/>
          <a:stretch>
            <a:fillRect/>
          </a:stretch>
        </p:blipFill>
        <p:spPr>
          <a:xfrm>
            <a:off x="6028686" y="5408114"/>
            <a:ext cx="5602710" cy="835224"/>
          </a:xfrm>
          <a:prstGeom prst="rect">
            <a:avLst/>
          </a:prstGeom>
        </p:spPr>
      </p:pic>
      <p:sp>
        <p:nvSpPr>
          <p:cNvPr id="3" name="Subtitle 2">
            <a:extLst>
              <a:ext uri="{FF2B5EF4-FFF2-40B4-BE49-F238E27FC236}">
                <a16:creationId xmlns:a16="http://schemas.microsoft.com/office/drawing/2014/main" id="{6552A792-F456-0056-CFB6-2CC85E8BBA40}"/>
              </a:ext>
            </a:extLst>
          </p:cNvPr>
          <p:cNvSpPr>
            <a:spLocks noGrp="1"/>
          </p:cNvSpPr>
          <p:nvPr>
            <p:ph type="subTitle" idx="1"/>
          </p:nvPr>
        </p:nvSpPr>
        <p:spPr/>
        <p:txBody>
          <a:bodyPr/>
          <a:lstStyle/>
          <a:p>
            <a:r>
              <a:rPr lang="en-US" dirty="0">
                <a:solidFill>
                  <a:schemeClr val="accent5">
                    <a:lumMod val="75000"/>
                  </a:schemeClr>
                </a:solidFill>
                <a:latin typeface="Bell MT" panose="02020503060305020303" pitchFamily="18" charset="0"/>
              </a:rPr>
              <a:t>Katie Sadakierski</a:t>
            </a:r>
          </a:p>
          <a:p>
            <a:r>
              <a:rPr lang="en-US" dirty="0">
                <a:solidFill>
                  <a:schemeClr val="accent5">
                    <a:lumMod val="75000"/>
                  </a:schemeClr>
                </a:solidFill>
                <a:latin typeface="Bell MT" panose="02020503060305020303" pitchFamily="18" charset="0"/>
              </a:rPr>
              <a:t>Our Lady of the Valley</a:t>
            </a:r>
          </a:p>
          <a:p>
            <a:endParaRPr lang="en-US" dirty="0">
              <a:latin typeface="Bell MT" panose="02020503060305020303" pitchFamily="18" charset="0"/>
            </a:endParaRPr>
          </a:p>
        </p:txBody>
      </p:sp>
      <p:pic>
        <p:nvPicPr>
          <p:cNvPr id="4" name="Picture 3">
            <a:extLst>
              <a:ext uri="{FF2B5EF4-FFF2-40B4-BE49-F238E27FC236}">
                <a16:creationId xmlns:a16="http://schemas.microsoft.com/office/drawing/2014/main" id="{FED6CBC2-876C-EADA-E867-24ED20D289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22797" y="4583872"/>
            <a:ext cx="1346406" cy="2090060"/>
          </a:xfrm>
          <a:prstGeom prst="rect">
            <a:avLst/>
          </a:prstGeom>
        </p:spPr>
      </p:pic>
      <p:sp>
        <p:nvSpPr>
          <p:cNvPr id="7" name="Slide Number Placeholder 6">
            <a:extLst>
              <a:ext uri="{FF2B5EF4-FFF2-40B4-BE49-F238E27FC236}">
                <a16:creationId xmlns:a16="http://schemas.microsoft.com/office/drawing/2014/main" id="{D3E68B80-A126-7977-DA7B-4B24E3757458}"/>
              </a:ext>
            </a:extLst>
          </p:cNvPr>
          <p:cNvSpPr>
            <a:spLocks noGrp="1"/>
          </p:cNvSpPr>
          <p:nvPr>
            <p:ph type="sldNum" sz="quarter" idx="12"/>
          </p:nvPr>
        </p:nvSpPr>
        <p:spPr/>
        <p:txBody>
          <a:bodyPr/>
          <a:lstStyle/>
          <a:p>
            <a:fld id="{312434F5-029B-4C02-999C-AE4229D6F68B}" type="slidenum">
              <a:rPr lang="en-US" sz="2800" smtClean="0"/>
              <a:t>1</a:t>
            </a:fld>
            <a:endParaRPr lang="en-US" sz="2800" dirty="0"/>
          </a:p>
        </p:txBody>
      </p:sp>
      <p:pic>
        <p:nvPicPr>
          <p:cNvPr id="5" name="Picture 4">
            <a:extLst>
              <a:ext uri="{FF2B5EF4-FFF2-40B4-BE49-F238E27FC236}">
                <a16:creationId xmlns:a16="http://schemas.microsoft.com/office/drawing/2014/main" id="{BEDC1679-A741-64EB-B841-36DCEBF71128}"/>
              </a:ext>
            </a:extLst>
          </p:cNvPr>
          <p:cNvPicPr>
            <a:picLocks noChangeAspect="1"/>
          </p:cNvPicPr>
          <p:nvPr/>
        </p:nvPicPr>
        <p:blipFill>
          <a:blip r:embed="rId6"/>
          <a:srcRect t="72992" b="14274"/>
          <a:stretch/>
        </p:blipFill>
        <p:spPr>
          <a:xfrm>
            <a:off x="0" y="0"/>
            <a:ext cx="5422797" cy="546652"/>
          </a:xfrm>
          <a:prstGeom prst="rect">
            <a:avLst/>
          </a:prstGeom>
        </p:spPr>
      </p:pic>
      <p:pic>
        <p:nvPicPr>
          <p:cNvPr id="6" name="Picture 5">
            <a:extLst>
              <a:ext uri="{FF2B5EF4-FFF2-40B4-BE49-F238E27FC236}">
                <a16:creationId xmlns:a16="http://schemas.microsoft.com/office/drawing/2014/main" id="{D9AEA78F-578E-27C4-7CF7-2C38FB12EB38}"/>
              </a:ext>
            </a:extLst>
          </p:cNvPr>
          <p:cNvPicPr>
            <a:picLocks noChangeAspect="1"/>
          </p:cNvPicPr>
          <p:nvPr/>
        </p:nvPicPr>
        <p:blipFill>
          <a:blip r:embed="rId7"/>
          <a:stretch>
            <a:fillRect/>
          </a:stretch>
        </p:blipFill>
        <p:spPr>
          <a:xfrm>
            <a:off x="5422797" y="0"/>
            <a:ext cx="5425910" cy="548688"/>
          </a:xfrm>
          <a:prstGeom prst="rect">
            <a:avLst/>
          </a:prstGeom>
        </p:spPr>
      </p:pic>
      <p:pic>
        <p:nvPicPr>
          <p:cNvPr id="8" name="Picture 7">
            <a:extLst>
              <a:ext uri="{FF2B5EF4-FFF2-40B4-BE49-F238E27FC236}">
                <a16:creationId xmlns:a16="http://schemas.microsoft.com/office/drawing/2014/main" id="{590CCF61-ACF6-B4B5-E218-2197002E534E}"/>
              </a:ext>
            </a:extLst>
          </p:cNvPr>
          <p:cNvPicPr>
            <a:picLocks noChangeAspect="1"/>
          </p:cNvPicPr>
          <p:nvPr/>
        </p:nvPicPr>
        <p:blipFill>
          <a:blip r:embed="rId7"/>
          <a:srcRect r="75186"/>
          <a:stretch/>
        </p:blipFill>
        <p:spPr>
          <a:xfrm>
            <a:off x="10845594" y="0"/>
            <a:ext cx="1346406" cy="548688"/>
          </a:xfrm>
          <a:prstGeom prst="rect">
            <a:avLst/>
          </a:prstGeom>
        </p:spPr>
      </p:pic>
      <p:pic>
        <p:nvPicPr>
          <p:cNvPr id="9" name="Picture 8">
            <a:extLst>
              <a:ext uri="{FF2B5EF4-FFF2-40B4-BE49-F238E27FC236}">
                <a16:creationId xmlns:a16="http://schemas.microsoft.com/office/drawing/2014/main" id="{3F5480EA-75CA-C922-08E2-382166A23328}"/>
              </a:ext>
            </a:extLst>
          </p:cNvPr>
          <p:cNvPicPr>
            <a:picLocks noChangeAspect="1"/>
          </p:cNvPicPr>
          <p:nvPr/>
        </p:nvPicPr>
        <p:blipFill>
          <a:blip r:embed="rId7"/>
          <a:stretch>
            <a:fillRect/>
          </a:stretch>
        </p:blipFill>
        <p:spPr>
          <a:xfrm flipV="1">
            <a:off x="0" y="6306743"/>
            <a:ext cx="5425910" cy="548688"/>
          </a:xfrm>
          <a:prstGeom prst="rect">
            <a:avLst/>
          </a:prstGeom>
        </p:spPr>
      </p:pic>
      <p:pic>
        <p:nvPicPr>
          <p:cNvPr id="12" name="Picture 11">
            <a:extLst>
              <a:ext uri="{FF2B5EF4-FFF2-40B4-BE49-F238E27FC236}">
                <a16:creationId xmlns:a16="http://schemas.microsoft.com/office/drawing/2014/main" id="{3A02776B-7C43-9F01-15E8-34981621B981}"/>
              </a:ext>
            </a:extLst>
          </p:cNvPr>
          <p:cNvPicPr>
            <a:picLocks noChangeAspect="1"/>
          </p:cNvPicPr>
          <p:nvPr/>
        </p:nvPicPr>
        <p:blipFill>
          <a:blip r:embed="rId8"/>
          <a:stretch>
            <a:fillRect/>
          </a:stretch>
        </p:blipFill>
        <p:spPr>
          <a:xfrm flipH="1" flipV="1">
            <a:off x="10845594" y="6306743"/>
            <a:ext cx="1347333" cy="548688"/>
          </a:xfrm>
          <a:prstGeom prst="rect">
            <a:avLst/>
          </a:prstGeom>
        </p:spPr>
      </p:pic>
      <p:pic>
        <p:nvPicPr>
          <p:cNvPr id="13" name="Picture 12">
            <a:extLst>
              <a:ext uri="{FF2B5EF4-FFF2-40B4-BE49-F238E27FC236}">
                <a16:creationId xmlns:a16="http://schemas.microsoft.com/office/drawing/2014/main" id="{6C12CE5F-0AE4-7FD5-4357-8236FF5E5CA5}"/>
              </a:ext>
            </a:extLst>
          </p:cNvPr>
          <p:cNvPicPr>
            <a:picLocks noChangeAspect="1"/>
          </p:cNvPicPr>
          <p:nvPr/>
        </p:nvPicPr>
        <p:blipFill>
          <a:blip r:embed="rId6"/>
          <a:srcRect t="37294" b="54296"/>
          <a:stretch/>
        </p:blipFill>
        <p:spPr>
          <a:xfrm rot="16200000">
            <a:off x="-2633449" y="3180102"/>
            <a:ext cx="5760091" cy="493189"/>
          </a:xfrm>
          <a:prstGeom prst="rect">
            <a:avLst/>
          </a:prstGeom>
        </p:spPr>
      </p:pic>
      <p:pic>
        <p:nvPicPr>
          <p:cNvPr id="14" name="Picture 13">
            <a:extLst>
              <a:ext uri="{FF2B5EF4-FFF2-40B4-BE49-F238E27FC236}">
                <a16:creationId xmlns:a16="http://schemas.microsoft.com/office/drawing/2014/main" id="{AC625E6F-45F3-F201-3108-9F8C350123BD}"/>
              </a:ext>
            </a:extLst>
          </p:cNvPr>
          <p:cNvPicPr>
            <a:picLocks noChangeAspect="1"/>
          </p:cNvPicPr>
          <p:nvPr/>
        </p:nvPicPr>
        <p:blipFill>
          <a:blip r:embed="rId9"/>
          <a:stretch>
            <a:fillRect/>
          </a:stretch>
        </p:blipFill>
        <p:spPr>
          <a:xfrm>
            <a:off x="11695068" y="546651"/>
            <a:ext cx="493819" cy="5761219"/>
          </a:xfrm>
          <a:prstGeom prst="rect">
            <a:avLst/>
          </a:prstGeom>
        </p:spPr>
      </p:pic>
      <p:pic>
        <p:nvPicPr>
          <p:cNvPr id="15" name="Picture 14">
            <a:extLst>
              <a:ext uri="{FF2B5EF4-FFF2-40B4-BE49-F238E27FC236}">
                <a16:creationId xmlns:a16="http://schemas.microsoft.com/office/drawing/2014/main" id="{978D4BB3-04D1-7555-9D5E-F846F2125D07}"/>
              </a:ext>
            </a:extLst>
          </p:cNvPr>
          <p:cNvPicPr>
            <a:picLocks noChangeAspect="1"/>
          </p:cNvPicPr>
          <p:nvPr/>
        </p:nvPicPr>
        <p:blipFill>
          <a:blip r:embed="rId10">
            <a:duotone>
              <a:schemeClr val="accent3">
                <a:shade val="45000"/>
                <a:satMod val="135000"/>
              </a:schemeClr>
              <a:prstClr val="white"/>
            </a:duotone>
          </a:blip>
          <a:srcRect b="87982"/>
          <a:stretch/>
        </p:blipFill>
        <p:spPr>
          <a:xfrm>
            <a:off x="493192" y="581318"/>
            <a:ext cx="5602808" cy="830488"/>
          </a:xfrm>
          <a:prstGeom prst="rect">
            <a:avLst/>
          </a:prstGeom>
        </p:spPr>
      </p:pic>
      <p:pic>
        <p:nvPicPr>
          <p:cNvPr id="16" name="Picture 15">
            <a:extLst>
              <a:ext uri="{FF2B5EF4-FFF2-40B4-BE49-F238E27FC236}">
                <a16:creationId xmlns:a16="http://schemas.microsoft.com/office/drawing/2014/main" id="{00BF16A4-3B93-4F75-C919-AEEABA87AC3C}"/>
              </a:ext>
            </a:extLst>
          </p:cNvPr>
          <p:cNvPicPr>
            <a:picLocks noChangeAspect="1"/>
          </p:cNvPicPr>
          <p:nvPr/>
        </p:nvPicPr>
        <p:blipFill>
          <a:blip r:embed="rId11">
            <a:duotone>
              <a:schemeClr val="accent3">
                <a:shade val="45000"/>
                <a:satMod val="135000"/>
              </a:schemeClr>
              <a:prstClr val="white"/>
            </a:duotone>
          </a:blip>
          <a:stretch>
            <a:fillRect/>
          </a:stretch>
        </p:blipFill>
        <p:spPr>
          <a:xfrm>
            <a:off x="6088318" y="596048"/>
            <a:ext cx="5602710" cy="835224"/>
          </a:xfrm>
          <a:prstGeom prst="rect">
            <a:avLst/>
          </a:prstGeom>
        </p:spPr>
      </p:pic>
      <p:pic>
        <p:nvPicPr>
          <p:cNvPr id="19" name="Picture 18">
            <a:extLst>
              <a:ext uri="{FF2B5EF4-FFF2-40B4-BE49-F238E27FC236}">
                <a16:creationId xmlns:a16="http://schemas.microsoft.com/office/drawing/2014/main" id="{AD28D6F8-45AC-F66B-12E9-8613528E9BE9}"/>
              </a:ext>
            </a:extLst>
          </p:cNvPr>
          <p:cNvPicPr>
            <a:picLocks noChangeAspect="1"/>
          </p:cNvPicPr>
          <p:nvPr/>
        </p:nvPicPr>
        <p:blipFill rotWithShape="1">
          <a:blip r:embed="rId12"/>
          <a:srcRect l="18855" r="18855"/>
          <a:stretch/>
        </p:blipFill>
        <p:spPr>
          <a:xfrm>
            <a:off x="511738" y="1431270"/>
            <a:ext cx="1774262" cy="3976844"/>
          </a:xfrm>
          <a:prstGeom prst="rect">
            <a:avLst/>
          </a:prstGeom>
        </p:spPr>
      </p:pic>
      <p:pic>
        <p:nvPicPr>
          <p:cNvPr id="21" name="Picture 20">
            <a:extLst>
              <a:ext uri="{FF2B5EF4-FFF2-40B4-BE49-F238E27FC236}">
                <a16:creationId xmlns:a16="http://schemas.microsoft.com/office/drawing/2014/main" id="{FE0A96D3-EDAD-93A3-969F-708A9526A248}"/>
              </a:ext>
            </a:extLst>
          </p:cNvPr>
          <p:cNvPicPr>
            <a:picLocks noChangeAspect="1"/>
          </p:cNvPicPr>
          <p:nvPr/>
        </p:nvPicPr>
        <p:blipFill>
          <a:blip r:embed="rId13"/>
          <a:srcRect l="15527" t="9710" r="32545" b="54100"/>
          <a:stretch/>
        </p:blipFill>
        <p:spPr>
          <a:xfrm>
            <a:off x="2302148" y="3632228"/>
            <a:ext cx="2458695" cy="1684835"/>
          </a:xfrm>
          <a:prstGeom prst="rect">
            <a:avLst/>
          </a:prstGeom>
        </p:spPr>
      </p:pic>
      <p:pic>
        <p:nvPicPr>
          <p:cNvPr id="22" name="Picture 21">
            <a:extLst>
              <a:ext uri="{FF2B5EF4-FFF2-40B4-BE49-F238E27FC236}">
                <a16:creationId xmlns:a16="http://schemas.microsoft.com/office/drawing/2014/main" id="{4CF3D0C2-58FA-A72E-968F-92A700784701}"/>
              </a:ext>
            </a:extLst>
          </p:cNvPr>
          <p:cNvPicPr>
            <a:picLocks noChangeAspect="1"/>
          </p:cNvPicPr>
          <p:nvPr/>
        </p:nvPicPr>
        <p:blipFill>
          <a:blip r:embed="rId14"/>
          <a:stretch>
            <a:fillRect/>
          </a:stretch>
        </p:blipFill>
        <p:spPr>
          <a:xfrm>
            <a:off x="7441416" y="3632228"/>
            <a:ext cx="2456901" cy="1682642"/>
          </a:xfrm>
          <a:prstGeom prst="rect">
            <a:avLst/>
          </a:prstGeom>
        </p:spPr>
      </p:pic>
    </p:spTree>
    <p:extLst>
      <p:ext uri="{BB962C8B-B14F-4D97-AF65-F5344CB8AC3E}">
        <p14:creationId xmlns:p14="http://schemas.microsoft.com/office/powerpoint/2010/main" val="3991820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B4104-B7D4-729D-63D7-C067BCCE2AA2}"/>
              </a:ext>
            </a:extLst>
          </p:cNvPr>
          <p:cNvSpPr>
            <a:spLocks noGrp="1"/>
          </p:cNvSpPr>
          <p:nvPr>
            <p:ph type="title"/>
          </p:nvPr>
        </p:nvSpPr>
        <p:spPr/>
        <p:txBody>
          <a:bodyPr/>
          <a:lstStyle/>
          <a:p>
            <a:r>
              <a:rPr lang="en-US" dirty="0">
                <a:solidFill>
                  <a:schemeClr val="accent5">
                    <a:lumMod val="75000"/>
                  </a:schemeClr>
                </a:solidFill>
                <a:latin typeface="Bell MT" panose="02020503060305020303" pitchFamily="18" charset="0"/>
              </a:rPr>
              <a:t>November Class Outline</a:t>
            </a:r>
          </a:p>
        </p:txBody>
      </p:sp>
      <p:sp>
        <p:nvSpPr>
          <p:cNvPr id="3" name="Content Placeholder 2">
            <a:extLst>
              <a:ext uri="{FF2B5EF4-FFF2-40B4-BE49-F238E27FC236}">
                <a16:creationId xmlns:a16="http://schemas.microsoft.com/office/drawing/2014/main" id="{0882BDD6-8332-6F61-1C45-20D50C711863}"/>
              </a:ext>
            </a:extLst>
          </p:cNvPr>
          <p:cNvSpPr>
            <a:spLocks noGrp="1"/>
          </p:cNvSpPr>
          <p:nvPr>
            <p:ph idx="1"/>
          </p:nvPr>
        </p:nvSpPr>
        <p:spPr>
          <a:xfrm>
            <a:off x="1295401" y="2556932"/>
            <a:ext cx="5115338" cy="3565572"/>
          </a:xfrm>
        </p:spPr>
        <p:txBody>
          <a:bodyPr>
            <a:normAutofit lnSpcReduction="10000"/>
          </a:bodyPr>
          <a:lstStyle/>
          <a:p>
            <a:r>
              <a:rPr lang="en-US" dirty="0">
                <a:solidFill>
                  <a:schemeClr val="accent5">
                    <a:lumMod val="75000"/>
                  </a:schemeClr>
                </a:solidFill>
                <a:latin typeface="Bell MT" panose="02020503060305020303" pitchFamily="18" charset="0"/>
              </a:rPr>
              <a:t>Opening prayer</a:t>
            </a:r>
          </a:p>
          <a:p>
            <a:r>
              <a:rPr lang="en-US" dirty="0">
                <a:solidFill>
                  <a:schemeClr val="accent5">
                    <a:lumMod val="75000"/>
                  </a:schemeClr>
                </a:solidFill>
                <a:latin typeface="Bell MT" panose="02020503060305020303" pitchFamily="18" charset="0"/>
              </a:rPr>
              <a:t>Overview of monthly theme and activities</a:t>
            </a:r>
          </a:p>
          <a:p>
            <a:r>
              <a:rPr lang="en-US" dirty="0">
                <a:solidFill>
                  <a:schemeClr val="accent5">
                    <a:lumMod val="75000"/>
                  </a:schemeClr>
                </a:solidFill>
                <a:latin typeface="Bell MT" panose="02020503060305020303" pitchFamily="18" charset="0"/>
              </a:rPr>
              <a:t>Learning centers</a:t>
            </a:r>
          </a:p>
          <a:p>
            <a:r>
              <a:rPr lang="en-US" dirty="0">
                <a:solidFill>
                  <a:schemeClr val="accent5">
                    <a:lumMod val="75000"/>
                  </a:schemeClr>
                </a:solidFill>
                <a:latin typeface="Bell MT" panose="02020503060305020303" pitchFamily="18" charset="0"/>
              </a:rPr>
              <a:t>Announcements</a:t>
            </a:r>
          </a:p>
          <a:p>
            <a:r>
              <a:rPr lang="en-US" dirty="0">
                <a:solidFill>
                  <a:schemeClr val="accent5">
                    <a:lumMod val="75000"/>
                  </a:schemeClr>
                </a:solidFill>
                <a:latin typeface="Bell MT" panose="02020503060305020303" pitchFamily="18" charset="0"/>
              </a:rPr>
              <a:t>Closing prayer</a:t>
            </a:r>
          </a:p>
          <a:p>
            <a:r>
              <a:rPr lang="en-US" dirty="0">
                <a:solidFill>
                  <a:schemeClr val="accent5">
                    <a:lumMod val="75000"/>
                  </a:schemeClr>
                </a:solidFill>
                <a:latin typeface="Bell MT" panose="02020503060305020303" pitchFamily="18" charset="0"/>
              </a:rPr>
              <a:t>Information session: Consecration to the Immaculate Conception</a:t>
            </a:r>
          </a:p>
        </p:txBody>
      </p:sp>
      <p:sp>
        <p:nvSpPr>
          <p:cNvPr id="14" name="Slide Number Placeholder 13">
            <a:extLst>
              <a:ext uri="{FF2B5EF4-FFF2-40B4-BE49-F238E27FC236}">
                <a16:creationId xmlns:a16="http://schemas.microsoft.com/office/drawing/2014/main" id="{D6D2F3D7-2A9D-6D0E-24F8-42AAD33B8E57}"/>
              </a:ext>
            </a:extLst>
          </p:cNvPr>
          <p:cNvSpPr>
            <a:spLocks noGrp="1"/>
          </p:cNvSpPr>
          <p:nvPr>
            <p:ph type="sldNum" sz="quarter" idx="12"/>
          </p:nvPr>
        </p:nvSpPr>
        <p:spPr/>
        <p:txBody>
          <a:bodyPr/>
          <a:lstStyle/>
          <a:p>
            <a:fld id="{312434F5-029B-4C02-999C-AE4229D6F68B}" type="slidenum">
              <a:rPr lang="en-US" sz="2800" smtClean="0"/>
              <a:t>2</a:t>
            </a:fld>
            <a:endParaRPr lang="en-US" sz="2800" dirty="0"/>
          </a:p>
        </p:txBody>
      </p:sp>
      <p:pic>
        <p:nvPicPr>
          <p:cNvPr id="4" name="Picture 3">
            <a:extLst>
              <a:ext uri="{FF2B5EF4-FFF2-40B4-BE49-F238E27FC236}">
                <a16:creationId xmlns:a16="http://schemas.microsoft.com/office/drawing/2014/main" id="{B6830049-AB1A-C550-54D4-E226FBB4E346}"/>
              </a:ext>
            </a:extLst>
          </p:cNvPr>
          <p:cNvPicPr>
            <a:picLocks noChangeAspect="1"/>
          </p:cNvPicPr>
          <p:nvPr/>
        </p:nvPicPr>
        <p:blipFill>
          <a:blip r:embed="rId2"/>
          <a:srcRect t="56522"/>
          <a:stretch/>
        </p:blipFill>
        <p:spPr>
          <a:xfrm>
            <a:off x="0" y="0"/>
            <a:ext cx="6096000" cy="1060174"/>
          </a:xfrm>
          <a:prstGeom prst="rect">
            <a:avLst/>
          </a:prstGeom>
        </p:spPr>
      </p:pic>
      <p:pic>
        <p:nvPicPr>
          <p:cNvPr id="5" name="Picture 4">
            <a:extLst>
              <a:ext uri="{FF2B5EF4-FFF2-40B4-BE49-F238E27FC236}">
                <a16:creationId xmlns:a16="http://schemas.microsoft.com/office/drawing/2014/main" id="{C547EFFD-8AC9-0132-CE04-7D4BDA1A2A65}"/>
              </a:ext>
            </a:extLst>
          </p:cNvPr>
          <p:cNvPicPr>
            <a:picLocks noChangeAspect="1"/>
          </p:cNvPicPr>
          <p:nvPr/>
        </p:nvPicPr>
        <p:blipFill>
          <a:blip r:embed="rId3"/>
          <a:stretch>
            <a:fillRect/>
          </a:stretch>
        </p:blipFill>
        <p:spPr>
          <a:xfrm flipH="1">
            <a:off x="6096000" y="-622"/>
            <a:ext cx="6096528" cy="1060796"/>
          </a:xfrm>
          <a:prstGeom prst="rect">
            <a:avLst/>
          </a:prstGeom>
        </p:spPr>
      </p:pic>
      <p:pic>
        <p:nvPicPr>
          <p:cNvPr id="6" name="Picture 5">
            <a:extLst>
              <a:ext uri="{FF2B5EF4-FFF2-40B4-BE49-F238E27FC236}">
                <a16:creationId xmlns:a16="http://schemas.microsoft.com/office/drawing/2014/main" id="{E9948115-5A8F-D4E5-6091-7803BD483D3F}"/>
              </a:ext>
            </a:extLst>
          </p:cNvPr>
          <p:cNvPicPr>
            <a:picLocks noChangeAspect="1"/>
          </p:cNvPicPr>
          <p:nvPr/>
        </p:nvPicPr>
        <p:blipFill>
          <a:blip r:embed="rId3"/>
          <a:stretch>
            <a:fillRect/>
          </a:stretch>
        </p:blipFill>
        <p:spPr>
          <a:xfrm>
            <a:off x="-528" y="6042991"/>
            <a:ext cx="6096528" cy="815010"/>
          </a:xfrm>
          <a:prstGeom prst="rect">
            <a:avLst/>
          </a:prstGeom>
        </p:spPr>
      </p:pic>
      <p:pic>
        <p:nvPicPr>
          <p:cNvPr id="7" name="Picture 6">
            <a:extLst>
              <a:ext uri="{FF2B5EF4-FFF2-40B4-BE49-F238E27FC236}">
                <a16:creationId xmlns:a16="http://schemas.microsoft.com/office/drawing/2014/main" id="{FA35C75D-8C49-68CA-004F-3DF3FBC32DAE}"/>
              </a:ext>
            </a:extLst>
          </p:cNvPr>
          <p:cNvPicPr>
            <a:picLocks noChangeAspect="1"/>
          </p:cNvPicPr>
          <p:nvPr/>
        </p:nvPicPr>
        <p:blipFill>
          <a:blip r:embed="rId4"/>
          <a:stretch>
            <a:fillRect/>
          </a:stretch>
        </p:blipFill>
        <p:spPr>
          <a:xfrm flipH="1">
            <a:off x="6096000" y="6042991"/>
            <a:ext cx="6096528" cy="816935"/>
          </a:xfrm>
          <a:prstGeom prst="rect">
            <a:avLst/>
          </a:prstGeom>
        </p:spPr>
      </p:pic>
      <p:pic>
        <p:nvPicPr>
          <p:cNvPr id="8" name="Picture 7">
            <a:extLst>
              <a:ext uri="{FF2B5EF4-FFF2-40B4-BE49-F238E27FC236}">
                <a16:creationId xmlns:a16="http://schemas.microsoft.com/office/drawing/2014/main" id="{1E040BF2-8828-BEF8-B217-E5D67DB480C8}"/>
              </a:ext>
            </a:extLst>
          </p:cNvPr>
          <p:cNvPicPr>
            <a:picLocks noChangeAspect="1"/>
          </p:cNvPicPr>
          <p:nvPr/>
        </p:nvPicPr>
        <p:blipFill>
          <a:blip r:embed="rId5"/>
          <a:srcRect l="37800" r="50000" b="8477"/>
          <a:stretch/>
        </p:blipFill>
        <p:spPr>
          <a:xfrm>
            <a:off x="-1" y="1060174"/>
            <a:ext cx="675862" cy="4980892"/>
          </a:xfrm>
          <a:prstGeom prst="rect">
            <a:avLst/>
          </a:prstGeom>
        </p:spPr>
      </p:pic>
      <p:pic>
        <p:nvPicPr>
          <p:cNvPr id="9" name="Picture 8">
            <a:extLst>
              <a:ext uri="{FF2B5EF4-FFF2-40B4-BE49-F238E27FC236}">
                <a16:creationId xmlns:a16="http://schemas.microsoft.com/office/drawing/2014/main" id="{209AC4A2-66FF-22A9-F5FB-9CB3225A58D6}"/>
              </a:ext>
            </a:extLst>
          </p:cNvPr>
          <p:cNvPicPr>
            <a:picLocks noChangeAspect="1"/>
          </p:cNvPicPr>
          <p:nvPr/>
        </p:nvPicPr>
        <p:blipFill>
          <a:blip r:embed="rId6"/>
          <a:stretch>
            <a:fillRect/>
          </a:stretch>
        </p:blipFill>
        <p:spPr>
          <a:xfrm>
            <a:off x="11515285" y="1060202"/>
            <a:ext cx="676715" cy="4980864"/>
          </a:xfrm>
          <a:prstGeom prst="rect">
            <a:avLst/>
          </a:prstGeom>
        </p:spPr>
      </p:pic>
      <p:pic>
        <p:nvPicPr>
          <p:cNvPr id="10" name="Picture 9">
            <a:extLst>
              <a:ext uri="{FF2B5EF4-FFF2-40B4-BE49-F238E27FC236}">
                <a16:creationId xmlns:a16="http://schemas.microsoft.com/office/drawing/2014/main" id="{BA0F26AE-E4EB-522D-C860-C79505DF6EB9}"/>
              </a:ext>
            </a:extLst>
          </p:cNvPr>
          <p:cNvPicPr>
            <a:picLocks noChangeAspect="1"/>
          </p:cNvPicPr>
          <p:nvPr/>
        </p:nvPicPr>
        <p:blipFill>
          <a:blip r:embed="rId5">
            <a:duotone>
              <a:schemeClr val="accent3">
                <a:shade val="45000"/>
                <a:satMod val="135000"/>
              </a:schemeClr>
              <a:prstClr val="white"/>
            </a:duotone>
          </a:blip>
          <a:srcRect l="25730" r="66483" b="8477"/>
          <a:stretch/>
        </p:blipFill>
        <p:spPr>
          <a:xfrm>
            <a:off x="687031" y="1060175"/>
            <a:ext cx="393000" cy="4980864"/>
          </a:xfrm>
          <a:prstGeom prst="rect">
            <a:avLst/>
          </a:prstGeom>
        </p:spPr>
      </p:pic>
      <p:pic>
        <p:nvPicPr>
          <p:cNvPr id="11" name="Picture 10">
            <a:extLst>
              <a:ext uri="{FF2B5EF4-FFF2-40B4-BE49-F238E27FC236}">
                <a16:creationId xmlns:a16="http://schemas.microsoft.com/office/drawing/2014/main" id="{4BED76BC-E771-7047-E3EB-41C3E7E293CF}"/>
              </a:ext>
            </a:extLst>
          </p:cNvPr>
          <p:cNvPicPr>
            <a:picLocks noChangeAspect="1"/>
          </p:cNvPicPr>
          <p:nvPr/>
        </p:nvPicPr>
        <p:blipFill>
          <a:blip r:embed="rId7"/>
          <a:stretch>
            <a:fillRect/>
          </a:stretch>
        </p:blipFill>
        <p:spPr>
          <a:xfrm>
            <a:off x="11140910" y="1060175"/>
            <a:ext cx="390178" cy="4980864"/>
          </a:xfrm>
          <a:prstGeom prst="rect">
            <a:avLst/>
          </a:prstGeom>
        </p:spPr>
      </p:pic>
      <p:pic>
        <p:nvPicPr>
          <p:cNvPr id="12" name="Picture 11">
            <a:extLst>
              <a:ext uri="{FF2B5EF4-FFF2-40B4-BE49-F238E27FC236}">
                <a16:creationId xmlns:a16="http://schemas.microsoft.com/office/drawing/2014/main" id="{35B9D6F0-6594-483A-D9F5-3BB3B46993F1}"/>
              </a:ext>
            </a:extLst>
          </p:cNvPr>
          <p:cNvPicPr>
            <a:picLocks noChangeAspect="1"/>
          </p:cNvPicPr>
          <p:nvPr/>
        </p:nvPicPr>
        <p:blipFill>
          <a:blip r:embed="rId8"/>
          <a:stretch>
            <a:fillRect/>
          </a:stretch>
        </p:blipFill>
        <p:spPr>
          <a:xfrm>
            <a:off x="6371230" y="2614300"/>
            <a:ext cx="4647524" cy="3261567"/>
          </a:xfrm>
          <a:prstGeom prst="rect">
            <a:avLst/>
          </a:prstGeom>
        </p:spPr>
      </p:pic>
      <p:pic>
        <p:nvPicPr>
          <p:cNvPr id="13" name="Picture 12">
            <a:extLst>
              <a:ext uri="{FF2B5EF4-FFF2-40B4-BE49-F238E27FC236}">
                <a16:creationId xmlns:a16="http://schemas.microsoft.com/office/drawing/2014/main" id="{46E1D3B4-1BD2-5035-373D-497A93993229}"/>
              </a:ext>
            </a:extLst>
          </p:cNvPr>
          <p:cNvPicPr>
            <a:picLocks noChangeAspect="1"/>
          </p:cNvPicPr>
          <p:nvPr/>
        </p:nvPicPr>
        <p:blipFill>
          <a:blip r:embed="rId9">
            <a:duotone>
              <a:schemeClr val="bg2">
                <a:shade val="45000"/>
                <a:satMod val="135000"/>
              </a:schemeClr>
              <a:prstClr val="white"/>
            </a:duotone>
          </a:blip>
          <a:srcRect l="20922" t="18936" r="19726" b="43195"/>
          <a:stretch/>
        </p:blipFill>
        <p:spPr>
          <a:xfrm>
            <a:off x="8975055" y="1222143"/>
            <a:ext cx="2136914" cy="995528"/>
          </a:xfrm>
          <a:prstGeom prst="rect">
            <a:avLst/>
          </a:prstGeom>
        </p:spPr>
      </p:pic>
      <p:pic>
        <p:nvPicPr>
          <p:cNvPr id="15" name="Picture 14">
            <a:extLst>
              <a:ext uri="{FF2B5EF4-FFF2-40B4-BE49-F238E27FC236}">
                <a16:creationId xmlns:a16="http://schemas.microsoft.com/office/drawing/2014/main" id="{42304D2B-2734-3EA1-2F7B-0DCF7F42F75D}"/>
              </a:ext>
            </a:extLst>
          </p:cNvPr>
          <p:cNvPicPr>
            <a:picLocks noChangeAspect="1"/>
          </p:cNvPicPr>
          <p:nvPr/>
        </p:nvPicPr>
        <p:blipFill>
          <a:blip r:embed="rId10"/>
          <a:stretch>
            <a:fillRect/>
          </a:stretch>
        </p:blipFill>
        <p:spPr>
          <a:xfrm>
            <a:off x="1108972" y="1222143"/>
            <a:ext cx="2139881" cy="999831"/>
          </a:xfrm>
          <a:prstGeom prst="rect">
            <a:avLst/>
          </a:prstGeom>
        </p:spPr>
      </p:pic>
    </p:spTree>
    <p:extLst>
      <p:ext uri="{BB962C8B-B14F-4D97-AF65-F5344CB8AC3E}">
        <p14:creationId xmlns:p14="http://schemas.microsoft.com/office/powerpoint/2010/main" val="3859273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1F8DC-CD1E-4AE4-8BAB-3A139F10C961}"/>
              </a:ext>
            </a:extLst>
          </p:cNvPr>
          <p:cNvSpPr>
            <a:spLocks noGrp="1"/>
          </p:cNvSpPr>
          <p:nvPr>
            <p:ph type="title"/>
          </p:nvPr>
        </p:nvSpPr>
        <p:spPr/>
        <p:txBody>
          <a:bodyPr>
            <a:normAutofit fontScale="90000"/>
          </a:bodyPr>
          <a:lstStyle/>
          <a:p>
            <a:r>
              <a:rPr lang="en-US" dirty="0">
                <a:solidFill>
                  <a:schemeClr val="accent5">
                    <a:lumMod val="75000"/>
                  </a:schemeClr>
                </a:solidFill>
                <a:latin typeface="Bell MT" panose="02020503060305020303" pitchFamily="18" charset="0"/>
              </a:rPr>
              <a:t>Opening Prayer: Hail Mary &amp; Special Praises/Invocations</a:t>
            </a:r>
          </a:p>
        </p:txBody>
      </p:sp>
      <p:sp>
        <p:nvSpPr>
          <p:cNvPr id="3" name="Content Placeholder 2">
            <a:extLst>
              <a:ext uri="{FF2B5EF4-FFF2-40B4-BE49-F238E27FC236}">
                <a16:creationId xmlns:a16="http://schemas.microsoft.com/office/drawing/2014/main" id="{188643F5-B36F-A29E-BC7C-922A2B7C70D2}"/>
              </a:ext>
            </a:extLst>
          </p:cNvPr>
          <p:cNvSpPr>
            <a:spLocks noGrp="1"/>
          </p:cNvSpPr>
          <p:nvPr>
            <p:ph idx="1"/>
          </p:nvPr>
        </p:nvSpPr>
        <p:spPr>
          <a:xfrm>
            <a:off x="1295402" y="2556932"/>
            <a:ext cx="5118653" cy="3691468"/>
          </a:xfrm>
        </p:spPr>
        <p:txBody>
          <a:bodyPr>
            <a:normAutofit fontScale="77500" lnSpcReduction="20000"/>
          </a:bodyPr>
          <a:lstStyle/>
          <a:p>
            <a:pPr marL="0" indent="0">
              <a:buNone/>
            </a:pPr>
            <a:r>
              <a:rPr lang="en-US" dirty="0">
                <a:solidFill>
                  <a:schemeClr val="accent5">
                    <a:lumMod val="75000"/>
                  </a:schemeClr>
                </a:solidFill>
                <a:latin typeface="Bell MT" panose="02020503060305020303" pitchFamily="18" charset="0"/>
              </a:rPr>
              <a:t>Hail, Mary, full of grace,</a:t>
            </a:r>
          </a:p>
          <a:p>
            <a:pPr marL="0" indent="0">
              <a:buNone/>
            </a:pPr>
            <a:r>
              <a:rPr lang="en-US" dirty="0">
                <a:solidFill>
                  <a:schemeClr val="accent5">
                    <a:lumMod val="75000"/>
                  </a:schemeClr>
                </a:solidFill>
                <a:latin typeface="Bell MT" panose="02020503060305020303" pitchFamily="18" charset="0"/>
              </a:rPr>
              <a:t>The Lord is with thee;</a:t>
            </a:r>
          </a:p>
          <a:p>
            <a:pPr marL="0" indent="0">
              <a:buNone/>
            </a:pPr>
            <a:r>
              <a:rPr lang="en-US" dirty="0">
                <a:solidFill>
                  <a:schemeClr val="accent5">
                    <a:lumMod val="75000"/>
                  </a:schemeClr>
                </a:solidFill>
                <a:latin typeface="Bell MT" panose="02020503060305020303" pitchFamily="18" charset="0"/>
              </a:rPr>
              <a:t>Blessed art thou among women,</a:t>
            </a:r>
          </a:p>
          <a:p>
            <a:pPr marL="0" indent="0">
              <a:buNone/>
            </a:pPr>
            <a:r>
              <a:rPr lang="en-US" dirty="0">
                <a:solidFill>
                  <a:schemeClr val="accent5">
                    <a:lumMod val="75000"/>
                  </a:schemeClr>
                </a:solidFill>
                <a:latin typeface="Bell MT" panose="02020503060305020303" pitchFamily="18" charset="0"/>
              </a:rPr>
              <a:t>And blessed is the fruit of thy womb, Jesus.</a:t>
            </a:r>
          </a:p>
          <a:p>
            <a:pPr marL="0" indent="0">
              <a:buNone/>
            </a:pPr>
            <a:r>
              <a:rPr lang="en-US" dirty="0">
                <a:solidFill>
                  <a:schemeClr val="accent5">
                    <a:lumMod val="75000"/>
                  </a:schemeClr>
                </a:solidFill>
                <a:latin typeface="Bell MT" panose="02020503060305020303" pitchFamily="18" charset="0"/>
              </a:rPr>
              <a:t>Holy Mary, Mother of God,</a:t>
            </a:r>
          </a:p>
          <a:p>
            <a:pPr marL="0" indent="0">
              <a:buNone/>
            </a:pPr>
            <a:r>
              <a:rPr lang="en-US" dirty="0">
                <a:solidFill>
                  <a:schemeClr val="accent5">
                    <a:lumMod val="75000"/>
                  </a:schemeClr>
                </a:solidFill>
                <a:latin typeface="Bell MT" panose="02020503060305020303" pitchFamily="18" charset="0"/>
              </a:rPr>
              <a:t>Pray for us sinners,</a:t>
            </a:r>
          </a:p>
          <a:p>
            <a:pPr marL="0" indent="0">
              <a:buNone/>
            </a:pPr>
            <a:r>
              <a:rPr lang="en-US" dirty="0">
                <a:solidFill>
                  <a:schemeClr val="accent5">
                    <a:lumMod val="75000"/>
                  </a:schemeClr>
                </a:solidFill>
                <a:latin typeface="Bell MT" panose="02020503060305020303" pitchFamily="18" charset="0"/>
              </a:rPr>
              <a:t>Now and at the hour of our death. Amen.</a:t>
            </a:r>
          </a:p>
          <a:p>
            <a:pPr marL="0" indent="0" algn="ctr">
              <a:buNone/>
            </a:pPr>
            <a:endParaRPr lang="en-US" dirty="0">
              <a:solidFill>
                <a:schemeClr val="accent5">
                  <a:lumMod val="75000"/>
                </a:schemeClr>
              </a:solidFill>
              <a:latin typeface="Bell MT" panose="02020503060305020303" pitchFamily="18" charset="0"/>
            </a:endParaRPr>
          </a:p>
          <a:p>
            <a:pPr marL="0" indent="0">
              <a:buNone/>
            </a:pPr>
            <a:r>
              <a:rPr lang="en-US" dirty="0">
                <a:solidFill>
                  <a:schemeClr val="accent5">
                    <a:lumMod val="75000"/>
                  </a:schemeClr>
                </a:solidFill>
                <a:latin typeface="Bell MT" panose="02020503060305020303" pitchFamily="18" charset="0"/>
              </a:rPr>
              <a:t>Blessed be God in His Angels and in His Saints.</a:t>
            </a:r>
          </a:p>
          <a:p>
            <a:pPr marL="0" indent="0">
              <a:buNone/>
            </a:pPr>
            <a:r>
              <a:rPr lang="en-US" dirty="0">
                <a:solidFill>
                  <a:schemeClr val="accent5">
                    <a:lumMod val="75000"/>
                  </a:schemeClr>
                </a:solidFill>
                <a:latin typeface="Bell MT" panose="02020503060305020303" pitchFamily="18" charset="0"/>
              </a:rPr>
              <a:t>Our Lady, Queen of All Saints, pray for us.</a:t>
            </a:r>
          </a:p>
        </p:txBody>
      </p:sp>
      <p:sp>
        <p:nvSpPr>
          <p:cNvPr id="10" name="Slide Number Placeholder 9">
            <a:extLst>
              <a:ext uri="{FF2B5EF4-FFF2-40B4-BE49-F238E27FC236}">
                <a16:creationId xmlns:a16="http://schemas.microsoft.com/office/drawing/2014/main" id="{8ADF50D4-940C-3F60-A6B8-EFE378E72903}"/>
              </a:ext>
            </a:extLst>
          </p:cNvPr>
          <p:cNvSpPr>
            <a:spLocks noGrp="1"/>
          </p:cNvSpPr>
          <p:nvPr>
            <p:ph type="sldNum" sz="quarter" idx="12"/>
          </p:nvPr>
        </p:nvSpPr>
        <p:spPr/>
        <p:txBody>
          <a:bodyPr/>
          <a:lstStyle/>
          <a:p>
            <a:fld id="{312434F5-029B-4C02-999C-AE4229D6F68B}" type="slidenum">
              <a:rPr lang="en-US" sz="2800" smtClean="0"/>
              <a:t>3</a:t>
            </a:fld>
            <a:endParaRPr lang="en-US" sz="2800" dirty="0"/>
          </a:p>
        </p:txBody>
      </p:sp>
      <p:pic>
        <p:nvPicPr>
          <p:cNvPr id="4" name="Picture 3">
            <a:extLst>
              <a:ext uri="{FF2B5EF4-FFF2-40B4-BE49-F238E27FC236}">
                <a16:creationId xmlns:a16="http://schemas.microsoft.com/office/drawing/2014/main" id="{E84E1F09-9929-56BA-2EFD-CD67BF8C4D90}"/>
              </a:ext>
            </a:extLst>
          </p:cNvPr>
          <p:cNvPicPr>
            <a:picLocks noChangeAspect="1"/>
          </p:cNvPicPr>
          <p:nvPr/>
        </p:nvPicPr>
        <p:blipFill>
          <a:blip r:embed="rId2"/>
          <a:stretch>
            <a:fillRect/>
          </a:stretch>
        </p:blipFill>
        <p:spPr>
          <a:xfrm>
            <a:off x="7748136" y="2395123"/>
            <a:ext cx="2877113" cy="3853277"/>
          </a:xfrm>
          <a:prstGeom prst="rect">
            <a:avLst/>
          </a:prstGeom>
        </p:spPr>
      </p:pic>
      <p:pic>
        <p:nvPicPr>
          <p:cNvPr id="6" name="Picture 5">
            <a:extLst>
              <a:ext uri="{FF2B5EF4-FFF2-40B4-BE49-F238E27FC236}">
                <a16:creationId xmlns:a16="http://schemas.microsoft.com/office/drawing/2014/main" id="{B7B26854-B552-BC52-3FBF-2173C316B0B8}"/>
              </a:ext>
            </a:extLst>
          </p:cNvPr>
          <p:cNvPicPr>
            <a:picLocks noChangeAspect="1"/>
          </p:cNvPicPr>
          <p:nvPr/>
        </p:nvPicPr>
        <p:blipFill>
          <a:blip r:embed="rId3">
            <a:duotone>
              <a:schemeClr val="accent2">
                <a:shade val="45000"/>
                <a:satMod val="135000"/>
              </a:schemeClr>
              <a:prstClr val="white"/>
            </a:duotone>
          </a:blip>
          <a:srcRect t="53909"/>
          <a:stretch/>
        </p:blipFill>
        <p:spPr>
          <a:xfrm>
            <a:off x="0" y="1"/>
            <a:ext cx="3952875" cy="982132"/>
          </a:xfrm>
          <a:prstGeom prst="rect">
            <a:avLst/>
          </a:prstGeom>
        </p:spPr>
      </p:pic>
      <p:pic>
        <p:nvPicPr>
          <p:cNvPr id="7" name="Picture 6">
            <a:extLst>
              <a:ext uri="{FF2B5EF4-FFF2-40B4-BE49-F238E27FC236}">
                <a16:creationId xmlns:a16="http://schemas.microsoft.com/office/drawing/2014/main" id="{2BFD9DF1-1405-8993-10B1-6756F361A2DF}"/>
              </a:ext>
            </a:extLst>
          </p:cNvPr>
          <p:cNvPicPr>
            <a:picLocks noChangeAspect="1"/>
          </p:cNvPicPr>
          <p:nvPr/>
        </p:nvPicPr>
        <p:blipFill>
          <a:blip r:embed="rId4"/>
          <a:stretch>
            <a:fillRect/>
          </a:stretch>
        </p:blipFill>
        <p:spPr>
          <a:xfrm>
            <a:off x="3952875" y="0"/>
            <a:ext cx="3950550" cy="981541"/>
          </a:xfrm>
          <a:prstGeom prst="rect">
            <a:avLst/>
          </a:prstGeom>
        </p:spPr>
      </p:pic>
      <p:pic>
        <p:nvPicPr>
          <p:cNvPr id="8" name="Picture 7">
            <a:extLst>
              <a:ext uri="{FF2B5EF4-FFF2-40B4-BE49-F238E27FC236}">
                <a16:creationId xmlns:a16="http://schemas.microsoft.com/office/drawing/2014/main" id="{13B6C465-773C-F163-45ED-80F5A5AD545D}"/>
              </a:ext>
            </a:extLst>
          </p:cNvPr>
          <p:cNvPicPr>
            <a:picLocks noChangeAspect="1"/>
          </p:cNvPicPr>
          <p:nvPr/>
        </p:nvPicPr>
        <p:blipFill>
          <a:blip r:embed="rId4"/>
          <a:stretch>
            <a:fillRect/>
          </a:stretch>
        </p:blipFill>
        <p:spPr>
          <a:xfrm>
            <a:off x="7905750" y="0"/>
            <a:ext cx="4286250" cy="981541"/>
          </a:xfrm>
          <a:prstGeom prst="rect">
            <a:avLst/>
          </a:prstGeom>
        </p:spPr>
      </p:pic>
      <p:pic>
        <p:nvPicPr>
          <p:cNvPr id="9" name="Picture 8">
            <a:extLst>
              <a:ext uri="{FF2B5EF4-FFF2-40B4-BE49-F238E27FC236}">
                <a16:creationId xmlns:a16="http://schemas.microsoft.com/office/drawing/2014/main" id="{CB7C2474-1621-9575-13CE-A96DA0565BBA}"/>
              </a:ext>
            </a:extLst>
          </p:cNvPr>
          <p:cNvPicPr>
            <a:picLocks noChangeAspect="1"/>
          </p:cNvPicPr>
          <p:nvPr/>
        </p:nvPicPr>
        <p:blipFill>
          <a:blip r:embed="rId4"/>
          <a:stretch>
            <a:fillRect/>
          </a:stretch>
        </p:blipFill>
        <p:spPr>
          <a:xfrm>
            <a:off x="15577" y="6248400"/>
            <a:ext cx="3950550" cy="609600"/>
          </a:xfrm>
          <a:prstGeom prst="rect">
            <a:avLst/>
          </a:prstGeom>
        </p:spPr>
      </p:pic>
      <p:pic>
        <p:nvPicPr>
          <p:cNvPr id="11" name="Picture 10">
            <a:extLst>
              <a:ext uri="{FF2B5EF4-FFF2-40B4-BE49-F238E27FC236}">
                <a16:creationId xmlns:a16="http://schemas.microsoft.com/office/drawing/2014/main" id="{E8839009-C5E7-B827-D483-7D941BCB77B5}"/>
              </a:ext>
            </a:extLst>
          </p:cNvPr>
          <p:cNvPicPr>
            <a:picLocks noChangeAspect="1"/>
          </p:cNvPicPr>
          <p:nvPr/>
        </p:nvPicPr>
        <p:blipFill>
          <a:blip r:embed="rId5"/>
          <a:stretch>
            <a:fillRect/>
          </a:stretch>
        </p:blipFill>
        <p:spPr>
          <a:xfrm>
            <a:off x="3952875" y="6247808"/>
            <a:ext cx="3950550" cy="609653"/>
          </a:xfrm>
          <a:prstGeom prst="rect">
            <a:avLst/>
          </a:prstGeom>
        </p:spPr>
      </p:pic>
      <p:pic>
        <p:nvPicPr>
          <p:cNvPr id="12" name="Picture 11">
            <a:extLst>
              <a:ext uri="{FF2B5EF4-FFF2-40B4-BE49-F238E27FC236}">
                <a16:creationId xmlns:a16="http://schemas.microsoft.com/office/drawing/2014/main" id="{3CDCC761-789B-604C-C972-2111B930E156}"/>
              </a:ext>
            </a:extLst>
          </p:cNvPr>
          <p:cNvPicPr>
            <a:picLocks noChangeAspect="1"/>
          </p:cNvPicPr>
          <p:nvPr/>
        </p:nvPicPr>
        <p:blipFill>
          <a:blip r:embed="rId5"/>
          <a:stretch>
            <a:fillRect/>
          </a:stretch>
        </p:blipFill>
        <p:spPr>
          <a:xfrm>
            <a:off x="7903425" y="6248347"/>
            <a:ext cx="4272998" cy="609653"/>
          </a:xfrm>
          <a:prstGeom prst="rect">
            <a:avLst/>
          </a:prstGeom>
        </p:spPr>
      </p:pic>
      <p:pic>
        <p:nvPicPr>
          <p:cNvPr id="5" name="Picture 4">
            <a:extLst>
              <a:ext uri="{FF2B5EF4-FFF2-40B4-BE49-F238E27FC236}">
                <a16:creationId xmlns:a16="http://schemas.microsoft.com/office/drawing/2014/main" id="{E3AD03DD-D37B-BE98-DD87-D0556C9E4048}"/>
              </a:ext>
            </a:extLst>
          </p:cNvPr>
          <p:cNvPicPr>
            <a:picLocks noChangeAspect="1"/>
          </p:cNvPicPr>
          <p:nvPr/>
        </p:nvPicPr>
        <p:blipFill>
          <a:blip r:embed="rId6">
            <a:duotone>
              <a:schemeClr val="accent3">
                <a:shade val="45000"/>
                <a:satMod val="135000"/>
              </a:schemeClr>
              <a:prstClr val="white"/>
            </a:duotone>
          </a:blip>
          <a:srcRect l="6262" r="78943" b="8477"/>
          <a:stretch/>
        </p:blipFill>
        <p:spPr>
          <a:xfrm>
            <a:off x="0" y="981541"/>
            <a:ext cx="795130" cy="5303923"/>
          </a:xfrm>
          <a:prstGeom prst="rect">
            <a:avLst/>
          </a:prstGeom>
        </p:spPr>
      </p:pic>
      <p:pic>
        <p:nvPicPr>
          <p:cNvPr id="13" name="Picture 12">
            <a:extLst>
              <a:ext uri="{FF2B5EF4-FFF2-40B4-BE49-F238E27FC236}">
                <a16:creationId xmlns:a16="http://schemas.microsoft.com/office/drawing/2014/main" id="{0C206777-B0BA-145F-6B9E-CDDCDFC3560A}"/>
              </a:ext>
            </a:extLst>
          </p:cNvPr>
          <p:cNvPicPr>
            <a:picLocks noChangeAspect="1"/>
          </p:cNvPicPr>
          <p:nvPr/>
        </p:nvPicPr>
        <p:blipFill>
          <a:blip r:embed="rId7"/>
          <a:stretch>
            <a:fillRect/>
          </a:stretch>
        </p:blipFill>
        <p:spPr>
          <a:xfrm>
            <a:off x="11399451" y="981541"/>
            <a:ext cx="792549" cy="5303980"/>
          </a:xfrm>
          <a:prstGeom prst="rect">
            <a:avLst/>
          </a:prstGeom>
        </p:spPr>
      </p:pic>
      <p:pic>
        <p:nvPicPr>
          <p:cNvPr id="14" name="Picture 13">
            <a:extLst>
              <a:ext uri="{FF2B5EF4-FFF2-40B4-BE49-F238E27FC236}">
                <a16:creationId xmlns:a16="http://schemas.microsoft.com/office/drawing/2014/main" id="{C1694694-7A5A-4B67-341F-41449B106991}"/>
              </a:ext>
            </a:extLst>
          </p:cNvPr>
          <p:cNvPicPr>
            <a:picLocks noChangeAspect="1"/>
          </p:cNvPicPr>
          <p:nvPr/>
        </p:nvPicPr>
        <p:blipFill>
          <a:blip r:embed="rId6"/>
          <a:srcRect l="57117" t="-536" r="37541" b="8477"/>
          <a:stretch/>
        </p:blipFill>
        <p:spPr>
          <a:xfrm>
            <a:off x="810708" y="981541"/>
            <a:ext cx="283434" cy="5266265"/>
          </a:xfrm>
          <a:prstGeom prst="rect">
            <a:avLst/>
          </a:prstGeom>
        </p:spPr>
      </p:pic>
      <p:pic>
        <p:nvPicPr>
          <p:cNvPr id="15" name="Picture 14">
            <a:extLst>
              <a:ext uri="{FF2B5EF4-FFF2-40B4-BE49-F238E27FC236}">
                <a16:creationId xmlns:a16="http://schemas.microsoft.com/office/drawing/2014/main" id="{24BA2022-804A-0AED-55DD-249E95D96A0A}"/>
              </a:ext>
            </a:extLst>
          </p:cNvPr>
          <p:cNvPicPr>
            <a:picLocks noChangeAspect="1"/>
          </p:cNvPicPr>
          <p:nvPr/>
        </p:nvPicPr>
        <p:blipFill>
          <a:blip r:embed="rId8"/>
          <a:stretch>
            <a:fillRect/>
          </a:stretch>
        </p:blipFill>
        <p:spPr>
          <a:xfrm>
            <a:off x="11100852" y="980405"/>
            <a:ext cx="280440" cy="5267401"/>
          </a:xfrm>
          <a:prstGeom prst="rect">
            <a:avLst/>
          </a:prstGeom>
        </p:spPr>
      </p:pic>
      <p:pic>
        <p:nvPicPr>
          <p:cNvPr id="16" name="Picture 15">
            <a:extLst>
              <a:ext uri="{FF2B5EF4-FFF2-40B4-BE49-F238E27FC236}">
                <a16:creationId xmlns:a16="http://schemas.microsoft.com/office/drawing/2014/main" id="{BCA16264-9BC8-0011-4807-343898119D3A}"/>
              </a:ext>
            </a:extLst>
          </p:cNvPr>
          <p:cNvPicPr>
            <a:picLocks noChangeAspect="1"/>
          </p:cNvPicPr>
          <p:nvPr/>
        </p:nvPicPr>
        <p:blipFill>
          <a:blip r:embed="rId9"/>
          <a:srcRect l="73354" t="11235" r="5886" b="37702"/>
          <a:stretch/>
        </p:blipFill>
        <p:spPr>
          <a:xfrm rot="16200000">
            <a:off x="9320549" y="614815"/>
            <a:ext cx="749328" cy="2811283"/>
          </a:xfrm>
          <a:prstGeom prst="rect">
            <a:avLst/>
          </a:prstGeom>
        </p:spPr>
      </p:pic>
      <p:pic>
        <p:nvPicPr>
          <p:cNvPr id="17" name="Picture 16">
            <a:extLst>
              <a:ext uri="{FF2B5EF4-FFF2-40B4-BE49-F238E27FC236}">
                <a16:creationId xmlns:a16="http://schemas.microsoft.com/office/drawing/2014/main" id="{31064876-6FCA-615D-A336-1CD9F268FBF4}"/>
              </a:ext>
            </a:extLst>
          </p:cNvPr>
          <p:cNvPicPr>
            <a:picLocks noChangeAspect="1"/>
          </p:cNvPicPr>
          <p:nvPr/>
        </p:nvPicPr>
        <p:blipFill>
          <a:blip r:embed="rId10"/>
          <a:stretch>
            <a:fillRect/>
          </a:stretch>
        </p:blipFill>
        <p:spPr>
          <a:xfrm>
            <a:off x="1270733" y="1645792"/>
            <a:ext cx="2810500" cy="749873"/>
          </a:xfrm>
          <a:prstGeom prst="rect">
            <a:avLst/>
          </a:prstGeom>
        </p:spPr>
      </p:pic>
    </p:spTree>
    <p:extLst>
      <p:ext uri="{BB962C8B-B14F-4D97-AF65-F5344CB8AC3E}">
        <p14:creationId xmlns:p14="http://schemas.microsoft.com/office/powerpoint/2010/main" val="2549810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4228F-A763-C330-1E50-FFC0B8BA4307}"/>
              </a:ext>
            </a:extLst>
          </p:cNvPr>
          <p:cNvSpPr>
            <a:spLocks noGrp="1"/>
          </p:cNvSpPr>
          <p:nvPr>
            <p:ph type="title"/>
          </p:nvPr>
        </p:nvSpPr>
        <p:spPr/>
        <p:txBody>
          <a:bodyPr/>
          <a:lstStyle/>
          <a:p>
            <a:r>
              <a:rPr lang="en-US" dirty="0">
                <a:solidFill>
                  <a:schemeClr val="accent5">
                    <a:lumMod val="75000"/>
                  </a:schemeClr>
                </a:solidFill>
                <a:latin typeface="Bell MT" panose="02020503060305020303" pitchFamily="18" charset="0"/>
              </a:rPr>
              <a:t>Overview of November</a:t>
            </a:r>
          </a:p>
        </p:txBody>
      </p:sp>
      <p:sp>
        <p:nvSpPr>
          <p:cNvPr id="3" name="Content Placeholder 2">
            <a:extLst>
              <a:ext uri="{FF2B5EF4-FFF2-40B4-BE49-F238E27FC236}">
                <a16:creationId xmlns:a16="http://schemas.microsoft.com/office/drawing/2014/main" id="{56A54318-A922-0C64-8F6A-BAE49126A3A5}"/>
              </a:ext>
            </a:extLst>
          </p:cNvPr>
          <p:cNvSpPr>
            <a:spLocks noGrp="1"/>
          </p:cNvSpPr>
          <p:nvPr>
            <p:ph idx="1"/>
          </p:nvPr>
        </p:nvSpPr>
        <p:spPr>
          <a:xfrm>
            <a:off x="1295401" y="2450568"/>
            <a:ext cx="9601196" cy="3318936"/>
          </a:xfrm>
        </p:spPr>
        <p:txBody>
          <a:bodyPr/>
          <a:lstStyle/>
          <a:p>
            <a:r>
              <a:rPr lang="en-US" sz="1600" dirty="0">
                <a:solidFill>
                  <a:schemeClr val="accent5">
                    <a:lumMod val="75000"/>
                  </a:schemeClr>
                </a:solidFill>
              </a:rPr>
              <a:t>November theme: The saints in Heaven</a:t>
            </a:r>
          </a:p>
          <a:p>
            <a:r>
              <a:rPr lang="en-US" sz="1600" dirty="0">
                <a:solidFill>
                  <a:schemeClr val="accent5">
                    <a:lumMod val="75000"/>
                  </a:schemeClr>
                </a:solidFill>
              </a:rPr>
              <a:t>Saint of the month: St. Catherine Laboure</a:t>
            </a:r>
          </a:p>
          <a:p>
            <a:r>
              <a:rPr lang="en-US" sz="1600" dirty="0">
                <a:solidFill>
                  <a:schemeClr val="accent5">
                    <a:lumMod val="75000"/>
                  </a:schemeClr>
                </a:solidFill>
              </a:rPr>
              <a:t>Altar this month: All Saints’ Day </a:t>
            </a:r>
          </a:p>
          <a:p>
            <a:pPr lvl="1"/>
            <a:r>
              <a:rPr lang="en-US" sz="1600" dirty="0">
                <a:solidFill>
                  <a:schemeClr val="accent5">
                    <a:lumMod val="75000"/>
                  </a:schemeClr>
                </a:solidFill>
              </a:rPr>
              <a:t>Liturgical colors: White and green</a:t>
            </a:r>
          </a:p>
          <a:p>
            <a:pPr lvl="1"/>
            <a:r>
              <a:rPr lang="en-US" sz="1600" dirty="0">
                <a:solidFill>
                  <a:schemeClr val="accent5">
                    <a:lumMod val="75000"/>
                  </a:schemeClr>
                </a:solidFill>
              </a:rPr>
              <a:t>Crucifix, holy card images, patron saint medals</a:t>
            </a:r>
          </a:p>
          <a:p>
            <a:pPr lvl="1"/>
            <a:r>
              <a:rPr lang="en-US" sz="1600" dirty="0">
                <a:solidFill>
                  <a:schemeClr val="accent5">
                    <a:lumMod val="75000"/>
                  </a:schemeClr>
                </a:solidFill>
              </a:rPr>
              <a:t>All Saints’ and All Souls’ St. Benedict blessing hangers</a:t>
            </a:r>
          </a:p>
          <a:p>
            <a:pPr lvl="2"/>
            <a:r>
              <a:rPr lang="en-US" sz="1600" dirty="0">
                <a:solidFill>
                  <a:schemeClr val="accent5">
                    <a:lumMod val="75000"/>
                  </a:schemeClr>
                </a:solidFill>
              </a:rPr>
              <a:t>Prayers for priests</a:t>
            </a:r>
          </a:p>
          <a:p>
            <a:pPr marL="457200" lvl="1" indent="0">
              <a:buNone/>
            </a:pPr>
            <a:endParaRPr lang="en-US" dirty="0">
              <a:solidFill>
                <a:schemeClr val="accent5">
                  <a:lumMod val="75000"/>
                </a:schemeClr>
              </a:solidFill>
            </a:endParaRPr>
          </a:p>
          <a:p>
            <a:pPr marL="914400" lvl="2" indent="0">
              <a:buNone/>
            </a:pPr>
            <a:endParaRPr lang="en-US" dirty="0"/>
          </a:p>
          <a:p>
            <a:endParaRPr lang="en-US" dirty="0"/>
          </a:p>
        </p:txBody>
      </p:sp>
      <p:sp>
        <p:nvSpPr>
          <p:cNvPr id="6" name="Slide Number Placeholder 5">
            <a:extLst>
              <a:ext uri="{FF2B5EF4-FFF2-40B4-BE49-F238E27FC236}">
                <a16:creationId xmlns:a16="http://schemas.microsoft.com/office/drawing/2014/main" id="{C9B69BC4-5556-2CB5-4140-FA384A39AD94}"/>
              </a:ext>
            </a:extLst>
          </p:cNvPr>
          <p:cNvSpPr>
            <a:spLocks noGrp="1"/>
          </p:cNvSpPr>
          <p:nvPr>
            <p:ph type="sldNum" sz="quarter" idx="12"/>
          </p:nvPr>
        </p:nvSpPr>
        <p:spPr/>
        <p:txBody>
          <a:bodyPr/>
          <a:lstStyle/>
          <a:p>
            <a:fld id="{312434F5-029B-4C02-999C-AE4229D6F68B}" type="slidenum">
              <a:rPr lang="en-US" sz="2800" smtClean="0"/>
              <a:t>4</a:t>
            </a:fld>
            <a:endParaRPr lang="en-US" sz="2800" dirty="0"/>
          </a:p>
        </p:txBody>
      </p:sp>
      <p:pic>
        <p:nvPicPr>
          <p:cNvPr id="4" name="Picture 3">
            <a:extLst>
              <a:ext uri="{FF2B5EF4-FFF2-40B4-BE49-F238E27FC236}">
                <a16:creationId xmlns:a16="http://schemas.microsoft.com/office/drawing/2014/main" id="{ACFDF130-C169-1C1A-DCEB-56761B3E10DA}"/>
              </a:ext>
            </a:extLst>
          </p:cNvPr>
          <p:cNvPicPr>
            <a:picLocks noChangeAspect="1"/>
          </p:cNvPicPr>
          <p:nvPr/>
        </p:nvPicPr>
        <p:blipFill>
          <a:blip r:embed="rId2">
            <a:duotone>
              <a:schemeClr val="accent4">
                <a:shade val="45000"/>
                <a:satMod val="135000"/>
              </a:schemeClr>
              <a:prstClr val="white"/>
            </a:duotone>
          </a:blip>
          <a:stretch>
            <a:fillRect/>
          </a:stretch>
        </p:blipFill>
        <p:spPr>
          <a:xfrm>
            <a:off x="-529" y="-21996"/>
            <a:ext cx="6096528" cy="1060796"/>
          </a:xfrm>
          <a:prstGeom prst="rect">
            <a:avLst/>
          </a:prstGeom>
        </p:spPr>
      </p:pic>
      <p:pic>
        <p:nvPicPr>
          <p:cNvPr id="7" name="Picture 6">
            <a:extLst>
              <a:ext uri="{FF2B5EF4-FFF2-40B4-BE49-F238E27FC236}">
                <a16:creationId xmlns:a16="http://schemas.microsoft.com/office/drawing/2014/main" id="{35EA6193-5CF1-D288-3FFA-6DF5B4F47063}"/>
              </a:ext>
            </a:extLst>
          </p:cNvPr>
          <p:cNvPicPr>
            <a:picLocks noChangeAspect="1"/>
          </p:cNvPicPr>
          <p:nvPr/>
        </p:nvPicPr>
        <p:blipFill>
          <a:blip r:embed="rId3"/>
          <a:stretch>
            <a:fillRect/>
          </a:stretch>
        </p:blipFill>
        <p:spPr>
          <a:xfrm flipH="1">
            <a:off x="6095999" y="-21996"/>
            <a:ext cx="6096528" cy="1060796"/>
          </a:xfrm>
          <a:prstGeom prst="rect">
            <a:avLst/>
          </a:prstGeom>
        </p:spPr>
      </p:pic>
      <p:pic>
        <p:nvPicPr>
          <p:cNvPr id="8" name="Picture 7">
            <a:extLst>
              <a:ext uri="{FF2B5EF4-FFF2-40B4-BE49-F238E27FC236}">
                <a16:creationId xmlns:a16="http://schemas.microsoft.com/office/drawing/2014/main" id="{3672D608-25AF-F0DE-C2AE-3F99882C3AAD}"/>
              </a:ext>
            </a:extLst>
          </p:cNvPr>
          <p:cNvPicPr>
            <a:picLocks noChangeAspect="1"/>
          </p:cNvPicPr>
          <p:nvPr/>
        </p:nvPicPr>
        <p:blipFill>
          <a:blip r:embed="rId3"/>
          <a:stretch>
            <a:fillRect/>
          </a:stretch>
        </p:blipFill>
        <p:spPr>
          <a:xfrm>
            <a:off x="-529" y="6122504"/>
            <a:ext cx="6096528" cy="735496"/>
          </a:xfrm>
          <a:prstGeom prst="rect">
            <a:avLst/>
          </a:prstGeom>
        </p:spPr>
      </p:pic>
      <p:pic>
        <p:nvPicPr>
          <p:cNvPr id="10" name="Picture 9">
            <a:extLst>
              <a:ext uri="{FF2B5EF4-FFF2-40B4-BE49-F238E27FC236}">
                <a16:creationId xmlns:a16="http://schemas.microsoft.com/office/drawing/2014/main" id="{50708306-0A8B-08BF-485C-00BE9270EF9B}"/>
              </a:ext>
            </a:extLst>
          </p:cNvPr>
          <p:cNvPicPr>
            <a:picLocks noChangeAspect="1"/>
          </p:cNvPicPr>
          <p:nvPr/>
        </p:nvPicPr>
        <p:blipFill>
          <a:blip r:embed="rId4"/>
          <a:stretch>
            <a:fillRect/>
          </a:stretch>
        </p:blipFill>
        <p:spPr>
          <a:xfrm flipH="1">
            <a:off x="6095999" y="6122504"/>
            <a:ext cx="6096528" cy="737680"/>
          </a:xfrm>
          <a:prstGeom prst="rect">
            <a:avLst/>
          </a:prstGeom>
        </p:spPr>
      </p:pic>
      <p:pic>
        <p:nvPicPr>
          <p:cNvPr id="5" name="Picture 4">
            <a:extLst>
              <a:ext uri="{FF2B5EF4-FFF2-40B4-BE49-F238E27FC236}">
                <a16:creationId xmlns:a16="http://schemas.microsoft.com/office/drawing/2014/main" id="{8C1BB68F-C5FF-DB3C-0EB8-29328AA0EB12}"/>
              </a:ext>
            </a:extLst>
          </p:cNvPr>
          <p:cNvPicPr>
            <a:picLocks noChangeAspect="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6">
                    <a14:imgEffect>
                      <a14:sharpenSoften amount="50000"/>
                    </a14:imgEffect>
                  </a14:imgLayer>
                </a14:imgProps>
              </a:ext>
            </a:extLst>
          </a:blip>
          <a:srcRect l="68170" r="20539" b="8477"/>
          <a:stretch/>
        </p:blipFill>
        <p:spPr>
          <a:xfrm>
            <a:off x="0" y="1038800"/>
            <a:ext cx="665922" cy="5081520"/>
          </a:xfrm>
          <a:prstGeom prst="rect">
            <a:avLst/>
          </a:prstGeom>
        </p:spPr>
      </p:pic>
      <p:pic>
        <p:nvPicPr>
          <p:cNvPr id="9" name="Picture 8">
            <a:extLst>
              <a:ext uri="{FF2B5EF4-FFF2-40B4-BE49-F238E27FC236}">
                <a16:creationId xmlns:a16="http://schemas.microsoft.com/office/drawing/2014/main" id="{C5BEC3BF-030E-BDBD-BE95-7CF887BDDB76}"/>
              </a:ext>
            </a:extLst>
          </p:cNvPr>
          <p:cNvPicPr>
            <a:picLocks noChangeAspect="1"/>
          </p:cNvPicPr>
          <p:nvPr/>
        </p:nvPicPr>
        <p:blipFill>
          <a:blip r:embed="rId7"/>
          <a:stretch>
            <a:fillRect/>
          </a:stretch>
        </p:blipFill>
        <p:spPr>
          <a:xfrm>
            <a:off x="11527478" y="1008857"/>
            <a:ext cx="664522" cy="5084505"/>
          </a:xfrm>
          <a:prstGeom prst="rect">
            <a:avLst/>
          </a:prstGeom>
        </p:spPr>
      </p:pic>
      <p:pic>
        <p:nvPicPr>
          <p:cNvPr id="11" name="Picture 10">
            <a:extLst>
              <a:ext uri="{FF2B5EF4-FFF2-40B4-BE49-F238E27FC236}">
                <a16:creationId xmlns:a16="http://schemas.microsoft.com/office/drawing/2014/main" id="{621F325B-FDBB-27C4-C98A-6A9445CD14D4}"/>
              </a:ext>
            </a:extLst>
          </p:cNvPr>
          <p:cNvPicPr>
            <a:picLocks noChangeAspect="1"/>
          </p:cNvPicPr>
          <p:nvPr/>
        </p:nvPicPr>
        <p:blipFill>
          <a:blip r:embed="rId8"/>
          <a:srcRect l="82187" r="10026" b="8477"/>
          <a:stretch/>
        </p:blipFill>
        <p:spPr>
          <a:xfrm>
            <a:off x="664519" y="1060194"/>
            <a:ext cx="398967" cy="5056486"/>
          </a:xfrm>
          <a:prstGeom prst="rect">
            <a:avLst/>
          </a:prstGeom>
        </p:spPr>
      </p:pic>
      <p:pic>
        <p:nvPicPr>
          <p:cNvPr id="12" name="Picture 11">
            <a:extLst>
              <a:ext uri="{FF2B5EF4-FFF2-40B4-BE49-F238E27FC236}">
                <a16:creationId xmlns:a16="http://schemas.microsoft.com/office/drawing/2014/main" id="{7CD49F6E-B4F9-4ED8-BDC4-1BAEDAB13269}"/>
              </a:ext>
            </a:extLst>
          </p:cNvPr>
          <p:cNvPicPr>
            <a:picLocks noChangeAspect="1"/>
          </p:cNvPicPr>
          <p:nvPr/>
        </p:nvPicPr>
        <p:blipFill>
          <a:blip r:embed="rId9"/>
          <a:stretch>
            <a:fillRect/>
          </a:stretch>
        </p:blipFill>
        <p:spPr>
          <a:xfrm>
            <a:off x="11128512" y="1033910"/>
            <a:ext cx="396274" cy="5054022"/>
          </a:xfrm>
          <a:prstGeom prst="rect">
            <a:avLst/>
          </a:prstGeom>
        </p:spPr>
      </p:pic>
      <p:sp>
        <p:nvSpPr>
          <p:cNvPr id="14" name="TextBox 13">
            <a:extLst>
              <a:ext uri="{FF2B5EF4-FFF2-40B4-BE49-F238E27FC236}">
                <a16:creationId xmlns:a16="http://schemas.microsoft.com/office/drawing/2014/main" id="{5F730A5E-3878-76FD-BCB2-E5896512A7AE}"/>
              </a:ext>
            </a:extLst>
          </p:cNvPr>
          <p:cNvSpPr txBox="1"/>
          <p:nvPr/>
        </p:nvSpPr>
        <p:spPr>
          <a:xfrm>
            <a:off x="1063487" y="5016407"/>
            <a:ext cx="6569766" cy="1077218"/>
          </a:xfrm>
          <a:prstGeom prst="rect">
            <a:avLst/>
          </a:prstGeom>
          <a:noFill/>
        </p:spPr>
        <p:txBody>
          <a:bodyPr wrap="square" rtlCol="0">
            <a:spAutoFit/>
          </a:bodyPr>
          <a:lstStyle/>
          <a:p>
            <a:r>
              <a:rPr lang="en-US" sz="1600" b="1" dirty="0">
                <a:solidFill>
                  <a:schemeClr val="bg2">
                    <a:lumMod val="75000"/>
                  </a:schemeClr>
                </a:solidFill>
              </a:rPr>
              <a:t>“Whenever I go to the chapel, I put myself in the Presence of our good Lord, and I say to Him, “Lord, I am here. Tell me what You would have me do.” –St. Catherine Laboure</a:t>
            </a:r>
          </a:p>
          <a:p>
            <a:r>
              <a:rPr lang="en-US" sz="1600" b="1" dirty="0">
                <a:solidFill>
                  <a:schemeClr val="bg2">
                    <a:lumMod val="75000"/>
                  </a:schemeClr>
                </a:solidFill>
              </a:rPr>
              <a:t>“See the Face of God in everyone.” –St. Catherine Laboure</a:t>
            </a:r>
          </a:p>
        </p:txBody>
      </p:sp>
      <p:pic>
        <p:nvPicPr>
          <p:cNvPr id="15" name="Picture 14">
            <a:extLst>
              <a:ext uri="{FF2B5EF4-FFF2-40B4-BE49-F238E27FC236}">
                <a16:creationId xmlns:a16="http://schemas.microsoft.com/office/drawing/2014/main" id="{32011127-D457-F289-1548-81EA25C439BF}"/>
              </a:ext>
            </a:extLst>
          </p:cNvPr>
          <p:cNvPicPr>
            <a:picLocks noChangeAspect="1"/>
          </p:cNvPicPr>
          <p:nvPr/>
        </p:nvPicPr>
        <p:blipFill>
          <a:blip r:embed="rId10"/>
          <a:srcRect l="10436" t="7216" r="8524" b="43571"/>
          <a:stretch/>
        </p:blipFill>
        <p:spPr>
          <a:xfrm>
            <a:off x="7418121" y="2638999"/>
            <a:ext cx="3693608" cy="3406753"/>
          </a:xfrm>
          <a:prstGeom prst="rect">
            <a:avLst/>
          </a:prstGeom>
        </p:spPr>
      </p:pic>
      <p:pic>
        <p:nvPicPr>
          <p:cNvPr id="16" name="Picture 15">
            <a:extLst>
              <a:ext uri="{FF2B5EF4-FFF2-40B4-BE49-F238E27FC236}">
                <a16:creationId xmlns:a16="http://schemas.microsoft.com/office/drawing/2014/main" id="{0E640C15-5ECF-47A9-F41E-1895D7938DC9}"/>
              </a:ext>
            </a:extLst>
          </p:cNvPr>
          <p:cNvPicPr>
            <a:picLocks noChangeAspect="1"/>
          </p:cNvPicPr>
          <p:nvPr/>
        </p:nvPicPr>
        <p:blipFill>
          <a:blip r:embed="rId11"/>
          <a:srcRect t="70870" r="29255" b="3715"/>
          <a:stretch/>
        </p:blipFill>
        <p:spPr>
          <a:xfrm>
            <a:off x="8844170" y="1257346"/>
            <a:ext cx="2281650" cy="819671"/>
          </a:xfrm>
          <a:prstGeom prst="rect">
            <a:avLst/>
          </a:prstGeom>
        </p:spPr>
      </p:pic>
      <p:pic>
        <p:nvPicPr>
          <p:cNvPr id="17" name="Picture 16">
            <a:extLst>
              <a:ext uri="{FF2B5EF4-FFF2-40B4-BE49-F238E27FC236}">
                <a16:creationId xmlns:a16="http://schemas.microsoft.com/office/drawing/2014/main" id="{C1B9D1D5-D77B-057E-F2F1-337684242505}"/>
              </a:ext>
            </a:extLst>
          </p:cNvPr>
          <p:cNvPicPr>
            <a:picLocks noChangeAspect="1"/>
          </p:cNvPicPr>
          <p:nvPr/>
        </p:nvPicPr>
        <p:blipFill>
          <a:blip r:embed="rId12"/>
          <a:stretch>
            <a:fillRect/>
          </a:stretch>
        </p:blipFill>
        <p:spPr>
          <a:xfrm>
            <a:off x="1067729" y="1250884"/>
            <a:ext cx="2280102" cy="823031"/>
          </a:xfrm>
          <a:prstGeom prst="rect">
            <a:avLst/>
          </a:prstGeom>
        </p:spPr>
      </p:pic>
    </p:spTree>
    <p:extLst>
      <p:ext uri="{BB962C8B-B14F-4D97-AF65-F5344CB8AC3E}">
        <p14:creationId xmlns:p14="http://schemas.microsoft.com/office/powerpoint/2010/main" val="2845482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9C3E7-095D-2DF1-B614-26B85ECFEDD5}"/>
              </a:ext>
            </a:extLst>
          </p:cNvPr>
          <p:cNvSpPr>
            <a:spLocks noGrp="1"/>
          </p:cNvSpPr>
          <p:nvPr>
            <p:ph type="title"/>
          </p:nvPr>
        </p:nvSpPr>
        <p:spPr/>
        <p:txBody>
          <a:bodyPr>
            <a:normAutofit/>
          </a:bodyPr>
          <a:lstStyle/>
          <a:p>
            <a:r>
              <a:rPr lang="en-US" dirty="0">
                <a:solidFill>
                  <a:schemeClr val="accent5">
                    <a:lumMod val="75000"/>
                  </a:schemeClr>
                </a:solidFill>
                <a:latin typeface="Bell MT" panose="02020503060305020303" pitchFamily="18" charset="0"/>
              </a:rPr>
              <a:t>Grades PK-2</a:t>
            </a:r>
          </a:p>
        </p:txBody>
      </p:sp>
      <p:sp>
        <p:nvSpPr>
          <p:cNvPr id="3" name="Content Placeholder 2">
            <a:extLst>
              <a:ext uri="{FF2B5EF4-FFF2-40B4-BE49-F238E27FC236}">
                <a16:creationId xmlns:a16="http://schemas.microsoft.com/office/drawing/2014/main" id="{CD8DA793-859E-073B-0ACC-3A9B730FB86F}"/>
              </a:ext>
            </a:extLst>
          </p:cNvPr>
          <p:cNvSpPr>
            <a:spLocks noGrp="1"/>
          </p:cNvSpPr>
          <p:nvPr>
            <p:ph idx="1"/>
          </p:nvPr>
        </p:nvSpPr>
        <p:spPr>
          <a:xfrm>
            <a:off x="1295401" y="2556932"/>
            <a:ext cx="5900529" cy="3545694"/>
          </a:xfrm>
        </p:spPr>
        <p:txBody>
          <a:bodyPr>
            <a:normAutofit fontScale="92500" lnSpcReduction="20000"/>
          </a:bodyPr>
          <a:lstStyle/>
          <a:p>
            <a:r>
              <a:rPr lang="en-US" dirty="0">
                <a:solidFill>
                  <a:schemeClr val="accent5">
                    <a:lumMod val="75000"/>
                  </a:schemeClr>
                </a:solidFill>
                <a:latin typeface="Bell MT" panose="02020503060305020303" pitchFamily="18" charset="0"/>
              </a:rPr>
              <a:t>Week 1: how we pray at Mass for all in God’s family; how the saints help us</a:t>
            </a:r>
          </a:p>
          <a:p>
            <a:r>
              <a:rPr lang="en-US" dirty="0">
                <a:solidFill>
                  <a:schemeClr val="accent5">
                    <a:lumMod val="75000"/>
                  </a:schemeClr>
                </a:solidFill>
                <a:latin typeface="Bell MT" panose="02020503060305020303" pitchFamily="18" charset="0"/>
              </a:rPr>
              <a:t>Week 2: saying grace at meals, giving thanks for God’s gifts: food for our bodies and food for our souls (the Holy Eucharist)</a:t>
            </a:r>
          </a:p>
          <a:p>
            <a:r>
              <a:rPr lang="en-US" dirty="0">
                <a:solidFill>
                  <a:schemeClr val="accent5">
                    <a:lumMod val="75000"/>
                  </a:schemeClr>
                </a:solidFill>
                <a:latin typeface="Bell MT" panose="02020503060305020303" pitchFamily="18" charset="0"/>
              </a:rPr>
              <a:t>Week 3: thanking God for His goodness, shining through the Holy Mass and the holy saints </a:t>
            </a:r>
          </a:p>
          <a:p>
            <a:r>
              <a:rPr lang="en-US" dirty="0">
                <a:solidFill>
                  <a:schemeClr val="accent5">
                    <a:lumMod val="75000"/>
                  </a:schemeClr>
                </a:solidFill>
                <a:latin typeface="Bell MT" panose="02020503060305020303" pitchFamily="18" charset="0"/>
              </a:rPr>
              <a:t>Tonight’s learning center (parish hall): celebrating St. Martin’s feast day by making lanterns for Martinmas; lantern prayer walk</a:t>
            </a:r>
          </a:p>
        </p:txBody>
      </p:sp>
      <p:sp>
        <p:nvSpPr>
          <p:cNvPr id="6" name="Slide Number Placeholder 5">
            <a:extLst>
              <a:ext uri="{FF2B5EF4-FFF2-40B4-BE49-F238E27FC236}">
                <a16:creationId xmlns:a16="http://schemas.microsoft.com/office/drawing/2014/main" id="{BDC038DE-E26D-3C26-A73A-20AC26219A5D}"/>
              </a:ext>
            </a:extLst>
          </p:cNvPr>
          <p:cNvSpPr>
            <a:spLocks noGrp="1"/>
          </p:cNvSpPr>
          <p:nvPr>
            <p:ph type="sldNum" sz="quarter" idx="12"/>
          </p:nvPr>
        </p:nvSpPr>
        <p:spPr/>
        <p:txBody>
          <a:bodyPr/>
          <a:lstStyle/>
          <a:p>
            <a:fld id="{312434F5-029B-4C02-999C-AE4229D6F68B}" type="slidenum">
              <a:rPr lang="en-US" sz="2800" smtClean="0"/>
              <a:t>5</a:t>
            </a:fld>
            <a:endParaRPr lang="en-US" sz="2800" dirty="0"/>
          </a:p>
        </p:txBody>
      </p:sp>
      <p:pic>
        <p:nvPicPr>
          <p:cNvPr id="5" name="Picture 4">
            <a:extLst>
              <a:ext uri="{FF2B5EF4-FFF2-40B4-BE49-F238E27FC236}">
                <a16:creationId xmlns:a16="http://schemas.microsoft.com/office/drawing/2014/main" id="{B3A0AC74-EAD0-23CA-C8EC-D1AF57F480C2}"/>
              </a:ext>
            </a:extLst>
          </p:cNvPr>
          <p:cNvPicPr>
            <a:picLocks noChangeAspect="1"/>
          </p:cNvPicPr>
          <p:nvPr/>
        </p:nvPicPr>
        <p:blipFill>
          <a:blip r:embed="rId2"/>
          <a:srcRect b="89369"/>
          <a:stretch/>
        </p:blipFill>
        <p:spPr>
          <a:xfrm>
            <a:off x="0" y="0"/>
            <a:ext cx="2971800" cy="711199"/>
          </a:xfrm>
          <a:prstGeom prst="rect">
            <a:avLst/>
          </a:prstGeom>
        </p:spPr>
      </p:pic>
      <p:pic>
        <p:nvPicPr>
          <p:cNvPr id="7" name="Picture 6">
            <a:extLst>
              <a:ext uri="{FF2B5EF4-FFF2-40B4-BE49-F238E27FC236}">
                <a16:creationId xmlns:a16="http://schemas.microsoft.com/office/drawing/2014/main" id="{8AD96391-D98C-2824-B72C-63E762855B94}"/>
              </a:ext>
            </a:extLst>
          </p:cNvPr>
          <p:cNvPicPr>
            <a:picLocks noChangeAspect="1"/>
          </p:cNvPicPr>
          <p:nvPr/>
        </p:nvPicPr>
        <p:blipFill>
          <a:blip r:embed="rId3"/>
          <a:stretch>
            <a:fillRect/>
          </a:stretch>
        </p:blipFill>
        <p:spPr>
          <a:xfrm>
            <a:off x="2971800" y="0"/>
            <a:ext cx="2975106" cy="713294"/>
          </a:xfrm>
          <a:prstGeom prst="rect">
            <a:avLst/>
          </a:prstGeom>
        </p:spPr>
      </p:pic>
      <p:pic>
        <p:nvPicPr>
          <p:cNvPr id="8" name="Picture 7">
            <a:extLst>
              <a:ext uri="{FF2B5EF4-FFF2-40B4-BE49-F238E27FC236}">
                <a16:creationId xmlns:a16="http://schemas.microsoft.com/office/drawing/2014/main" id="{9C7F3D95-FBFB-F5B4-19EC-73758C767996}"/>
              </a:ext>
            </a:extLst>
          </p:cNvPr>
          <p:cNvPicPr>
            <a:picLocks noChangeAspect="1"/>
          </p:cNvPicPr>
          <p:nvPr/>
        </p:nvPicPr>
        <p:blipFill>
          <a:blip r:embed="rId3"/>
          <a:stretch>
            <a:fillRect/>
          </a:stretch>
        </p:blipFill>
        <p:spPr>
          <a:xfrm>
            <a:off x="5943600" y="0"/>
            <a:ext cx="2975106" cy="713294"/>
          </a:xfrm>
          <a:prstGeom prst="rect">
            <a:avLst/>
          </a:prstGeom>
        </p:spPr>
      </p:pic>
      <p:pic>
        <p:nvPicPr>
          <p:cNvPr id="9" name="Picture 8">
            <a:extLst>
              <a:ext uri="{FF2B5EF4-FFF2-40B4-BE49-F238E27FC236}">
                <a16:creationId xmlns:a16="http://schemas.microsoft.com/office/drawing/2014/main" id="{0FB7E7D1-C185-F98A-DD95-4B15C9C4DE14}"/>
              </a:ext>
            </a:extLst>
          </p:cNvPr>
          <p:cNvPicPr>
            <a:picLocks noChangeAspect="1"/>
          </p:cNvPicPr>
          <p:nvPr/>
        </p:nvPicPr>
        <p:blipFill>
          <a:blip r:embed="rId3"/>
          <a:stretch>
            <a:fillRect/>
          </a:stretch>
        </p:blipFill>
        <p:spPr>
          <a:xfrm>
            <a:off x="8915400" y="0"/>
            <a:ext cx="3276600" cy="713294"/>
          </a:xfrm>
          <a:prstGeom prst="rect">
            <a:avLst/>
          </a:prstGeom>
        </p:spPr>
      </p:pic>
      <p:pic>
        <p:nvPicPr>
          <p:cNvPr id="10" name="Picture 9">
            <a:extLst>
              <a:ext uri="{FF2B5EF4-FFF2-40B4-BE49-F238E27FC236}">
                <a16:creationId xmlns:a16="http://schemas.microsoft.com/office/drawing/2014/main" id="{C859C3D4-D182-B503-64EF-89A6FCDD3C56}"/>
              </a:ext>
            </a:extLst>
          </p:cNvPr>
          <p:cNvPicPr>
            <a:picLocks noChangeAspect="1"/>
          </p:cNvPicPr>
          <p:nvPr/>
        </p:nvPicPr>
        <p:blipFill>
          <a:blip r:embed="rId3"/>
          <a:stretch>
            <a:fillRect/>
          </a:stretch>
        </p:blipFill>
        <p:spPr>
          <a:xfrm flipV="1">
            <a:off x="0" y="6144706"/>
            <a:ext cx="2975106" cy="713294"/>
          </a:xfrm>
          <a:prstGeom prst="rect">
            <a:avLst/>
          </a:prstGeom>
        </p:spPr>
      </p:pic>
      <p:pic>
        <p:nvPicPr>
          <p:cNvPr id="11" name="Picture 10">
            <a:extLst>
              <a:ext uri="{FF2B5EF4-FFF2-40B4-BE49-F238E27FC236}">
                <a16:creationId xmlns:a16="http://schemas.microsoft.com/office/drawing/2014/main" id="{3A7318A9-8FC6-52A6-5AFF-117C4D84AD0D}"/>
              </a:ext>
            </a:extLst>
          </p:cNvPr>
          <p:cNvPicPr>
            <a:picLocks noChangeAspect="1"/>
          </p:cNvPicPr>
          <p:nvPr/>
        </p:nvPicPr>
        <p:blipFill>
          <a:blip r:embed="rId4"/>
          <a:stretch>
            <a:fillRect/>
          </a:stretch>
        </p:blipFill>
        <p:spPr>
          <a:xfrm>
            <a:off x="2971800" y="6144706"/>
            <a:ext cx="2975106" cy="713294"/>
          </a:xfrm>
          <a:prstGeom prst="rect">
            <a:avLst/>
          </a:prstGeom>
        </p:spPr>
      </p:pic>
      <p:pic>
        <p:nvPicPr>
          <p:cNvPr id="12" name="Picture 11">
            <a:extLst>
              <a:ext uri="{FF2B5EF4-FFF2-40B4-BE49-F238E27FC236}">
                <a16:creationId xmlns:a16="http://schemas.microsoft.com/office/drawing/2014/main" id="{48420D95-7198-B834-4E30-ECBAD2FD3E9E}"/>
              </a:ext>
            </a:extLst>
          </p:cNvPr>
          <p:cNvPicPr>
            <a:picLocks noChangeAspect="1"/>
          </p:cNvPicPr>
          <p:nvPr/>
        </p:nvPicPr>
        <p:blipFill>
          <a:blip r:embed="rId4"/>
          <a:stretch>
            <a:fillRect/>
          </a:stretch>
        </p:blipFill>
        <p:spPr>
          <a:xfrm>
            <a:off x="5940294" y="6144706"/>
            <a:ext cx="2975106" cy="713294"/>
          </a:xfrm>
          <a:prstGeom prst="rect">
            <a:avLst/>
          </a:prstGeom>
        </p:spPr>
      </p:pic>
      <p:pic>
        <p:nvPicPr>
          <p:cNvPr id="13" name="Picture 12">
            <a:extLst>
              <a:ext uri="{FF2B5EF4-FFF2-40B4-BE49-F238E27FC236}">
                <a16:creationId xmlns:a16="http://schemas.microsoft.com/office/drawing/2014/main" id="{780B19C1-8623-E441-4BB1-C00BA584D5C5}"/>
              </a:ext>
            </a:extLst>
          </p:cNvPr>
          <p:cNvPicPr>
            <a:picLocks noChangeAspect="1"/>
          </p:cNvPicPr>
          <p:nvPr/>
        </p:nvPicPr>
        <p:blipFill>
          <a:blip r:embed="rId4"/>
          <a:stretch>
            <a:fillRect/>
          </a:stretch>
        </p:blipFill>
        <p:spPr>
          <a:xfrm>
            <a:off x="8918706" y="6144706"/>
            <a:ext cx="3273294" cy="713294"/>
          </a:xfrm>
          <a:prstGeom prst="rect">
            <a:avLst/>
          </a:prstGeom>
        </p:spPr>
      </p:pic>
      <p:pic>
        <p:nvPicPr>
          <p:cNvPr id="14" name="Picture 13">
            <a:extLst>
              <a:ext uri="{FF2B5EF4-FFF2-40B4-BE49-F238E27FC236}">
                <a16:creationId xmlns:a16="http://schemas.microsoft.com/office/drawing/2014/main" id="{741C5E04-573F-C6D6-FF8A-AC09B21E11F7}"/>
              </a:ext>
            </a:extLst>
          </p:cNvPr>
          <p:cNvPicPr>
            <a:picLocks noChangeAspect="1"/>
          </p:cNvPicPr>
          <p:nvPr/>
        </p:nvPicPr>
        <p:blipFill>
          <a:blip r:embed="rId5"/>
          <a:stretch>
            <a:fillRect/>
          </a:stretch>
        </p:blipFill>
        <p:spPr>
          <a:xfrm>
            <a:off x="1429081" y="753279"/>
            <a:ext cx="1542719" cy="1554232"/>
          </a:xfrm>
          <a:prstGeom prst="rect">
            <a:avLst/>
          </a:prstGeom>
        </p:spPr>
      </p:pic>
      <p:pic>
        <p:nvPicPr>
          <p:cNvPr id="15" name="Picture 14">
            <a:extLst>
              <a:ext uri="{FF2B5EF4-FFF2-40B4-BE49-F238E27FC236}">
                <a16:creationId xmlns:a16="http://schemas.microsoft.com/office/drawing/2014/main" id="{65CD9106-D822-97D4-7A12-18CAFD6CA4B6}"/>
              </a:ext>
            </a:extLst>
          </p:cNvPr>
          <p:cNvPicPr>
            <a:picLocks noChangeAspect="1"/>
          </p:cNvPicPr>
          <p:nvPr/>
        </p:nvPicPr>
        <p:blipFill>
          <a:blip r:embed="rId6"/>
          <a:stretch>
            <a:fillRect/>
          </a:stretch>
        </p:blipFill>
        <p:spPr>
          <a:xfrm>
            <a:off x="9348080" y="753279"/>
            <a:ext cx="1548518" cy="1554615"/>
          </a:xfrm>
          <a:prstGeom prst="rect">
            <a:avLst/>
          </a:prstGeom>
        </p:spPr>
      </p:pic>
      <p:pic>
        <p:nvPicPr>
          <p:cNvPr id="16" name="Picture 15">
            <a:extLst>
              <a:ext uri="{FF2B5EF4-FFF2-40B4-BE49-F238E27FC236}">
                <a16:creationId xmlns:a16="http://schemas.microsoft.com/office/drawing/2014/main" id="{3D492A08-747B-1CD4-4055-E3520A5B6693}"/>
              </a:ext>
            </a:extLst>
          </p:cNvPr>
          <p:cNvPicPr>
            <a:picLocks noChangeAspect="1"/>
          </p:cNvPicPr>
          <p:nvPr/>
        </p:nvPicPr>
        <p:blipFill>
          <a:blip r:embed="rId7">
            <a:duotone>
              <a:schemeClr val="accent3">
                <a:shade val="45000"/>
                <a:satMod val="135000"/>
              </a:schemeClr>
              <a:prstClr val="white"/>
            </a:duotone>
          </a:blip>
          <a:srcRect l="13488" t="26033" r="10989" b="10179"/>
          <a:stretch/>
        </p:blipFill>
        <p:spPr>
          <a:xfrm>
            <a:off x="3157327" y="795382"/>
            <a:ext cx="1176904" cy="1554232"/>
          </a:xfrm>
          <a:prstGeom prst="rect">
            <a:avLst/>
          </a:prstGeom>
        </p:spPr>
      </p:pic>
      <p:pic>
        <p:nvPicPr>
          <p:cNvPr id="17" name="Picture 16">
            <a:extLst>
              <a:ext uri="{FF2B5EF4-FFF2-40B4-BE49-F238E27FC236}">
                <a16:creationId xmlns:a16="http://schemas.microsoft.com/office/drawing/2014/main" id="{3FBAB9D3-0043-1DBA-4F76-12CF316707CC}"/>
              </a:ext>
            </a:extLst>
          </p:cNvPr>
          <p:cNvPicPr>
            <a:picLocks noChangeAspect="1"/>
          </p:cNvPicPr>
          <p:nvPr/>
        </p:nvPicPr>
        <p:blipFill>
          <a:blip r:embed="rId8">
            <a:duotone>
              <a:schemeClr val="accent3">
                <a:shade val="45000"/>
                <a:satMod val="135000"/>
              </a:schemeClr>
              <a:prstClr val="white"/>
            </a:duotone>
          </a:blip>
          <a:stretch>
            <a:fillRect/>
          </a:stretch>
        </p:blipFill>
        <p:spPr>
          <a:xfrm>
            <a:off x="7857771" y="794999"/>
            <a:ext cx="1176630" cy="1554615"/>
          </a:xfrm>
          <a:prstGeom prst="rect">
            <a:avLst/>
          </a:prstGeom>
        </p:spPr>
      </p:pic>
      <p:pic>
        <p:nvPicPr>
          <p:cNvPr id="18" name="Picture 17">
            <a:extLst>
              <a:ext uri="{FF2B5EF4-FFF2-40B4-BE49-F238E27FC236}">
                <a16:creationId xmlns:a16="http://schemas.microsoft.com/office/drawing/2014/main" id="{C99EBEC8-5D6C-D290-B865-F3287C1BFF1C}"/>
              </a:ext>
            </a:extLst>
          </p:cNvPr>
          <p:cNvPicPr>
            <a:picLocks noChangeAspect="1"/>
          </p:cNvPicPr>
          <p:nvPr/>
        </p:nvPicPr>
        <p:blipFill>
          <a:blip r:embed="rId9"/>
          <a:stretch>
            <a:fillRect/>
          </a:stretch>
        </p:blipFill>
        <p:spPr>
          <a:xfrm>
            <a:off x="7173589" y="2844479"/>
            <a:ext cx="4203849" cy="3059842"/>
          </a:xfrm>
          <a:prstGeom prst="rect">
            <a:avLst/>
          </a:prstGeom>
        </p:spPr>
      </p:pic>
      <p:pic>
        <p:nvPicPr>
          <p:cNvPr id="21" name="Picture 20">
            <a:extLst>
              <a:ext uri="{FF2B5EF4-FFF2-40B4-BE49-F238E27FC236}">
                <a16:creationId xmlns:a16="http://schemas.microsoft.com/office/drawing/2014/main" id="{254BED8D-D5BF-0794-CE39-F9BCE210E0B9}"/>
              </a:ext>
            </a:extLst>
          </p:cNvPr>
          <p:cNvPicPr>
            <a:picLocks noChangeAspect="1"/>
          </p:cNvPicPr>
          <p:nvPr/>
        </p:nvPicPr>
        <p:blipFill>
          <a:blip r:embed="rId10"/>
          <a:srcRect l="33700" r="34529"/>
          <a:stretch/>
        </p:blipFill>
        <p:spPr>
          <a:xfrm>
            <a:off x="0" y="709462"/>
            <a:ext cx="820097" cy="5393164"/>
          </a:xfrm>
          <a:prstGeom prst="rect">
            <a:avLst/>
          </a:prstGeom>
        </p:spPr>
      </p:pic>
      <p:pic>
        <p:nvPicPr>
          <p:cNvPr id="22" name="Picture 21">
            <a:extLst>
              <a:ext uri="{FF2B5EF4-FFF2-40B4-BE49-F238E27FC236}">
                <a16:creationId xmlns:a16="http://schemas.microsoft.com/office/drawing/2014/main" id="{C8FE5057-C16E-D312-CEE9-B00038EFB2F6}"/>
              </a:ext>
            </a:extLst>
          </p:cNvPr>
          <p:cNvPicPr>
            <a:picLocks noChangeAspect="1"/>
          </p:cNvPicPr>
          <p:nvPr/>
        </p:nvPicPr>
        <p:blipFill>
          <a:blip r:embed="rId11"/>
          <a:stretch>
            <a:fillRect/>
          </a:stretch>
        </p:blipFill>
        <p:spPr>
          <a:xfrm>
            <a:off x="11377438" y="731286"/>
            <a:ext cx="823031" cy="5395428"/>
          </a:xfrm>
          <a:prstGeom prst="rect">
            <a:avLst/>
          </a:prstGeom>
        </p:spPr>
      </p:pic>
    </p:spTree>
    <p:extLst>
      <p:ext uri="{BB962C8B-B14F-4D97-AF65-F5344CB8AC3E}">
        <p14:creationId xmlns:p14="http://schemas.microsoft.com/office/powerpoint/2010/main" val="3939917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E05AB-87FC-4909-FD64-6D862DA53761}"/>
              </a:ext>
            </a:extLst>
          </p:cNvPr>
          <p:cNvSpPr>
            <a:spLocks noGrp="1"/>
          </p:cNvSpPr>
          <p:nvPr>
            <p:ph type="title"/>
          </p:nvPr>
        </p:nvSpPr>
        <p:spPr/>
        <p:txBody>
          <a:bodyPr/>
          <a:lstStyle/>
          <a:p>
            <a:r>
              <a:rPr lang="en-US" dirty="0">
                <a:solidFill>
                  <a:schemeClr val="accent5">
                    <a:lumMod val="75000"/>
                  </a:schemeClr>
                </a:solidFill>
                <a:latin typeface="Bell MT" panose="02020503060305020303" pitchFamily="18" charset="0"/>
              </a:rPr>
              <a:t>Grades 3-6</a:t>
            </a:r>
          </a:p>
        </p:txBody>
      </p:sp>
      <p:sp>
        <p:nvSpPr>
          <p:cNvPr id="3" name="Content Placeholder 2">
            <a:extLst>
              <a:ext uri="{FF2B5EF4-FFF2-40B4-BE49-F238E27FC236}">
                <a16:creationId xmlns:a16="http://schemas.microsoft.com/office/drawing/2014/main" id="{1095922D-BDF1-7C55-CFEC-E98F922EA00E}"/>
              </a:ext>
            </a:extLst>
          </p:cNvPr>
          <p:cNvSpPr>
            <a:spLocks noGrp="1"/>
          </p:cNvSpPr>
          <p:nvPr>
            <p:ph idx="1"/>
          </p:nvPr>
        </p:nvSpPr>
        <p:spPr>
          <a:xfrm>
            <a:off x="1295401" y="2556932"/>
            <a:ext cx="6536634" cy="3412068"/>
          </a:xfrm>
        </p:spPr>
        <p:txBody>
          <a:bodyPr>
            <a:normAutofit fontScale="92500" lnSpcReduction="20000"/>
          </a:bodyPr>
          <a:lstStyle/>
          <a:p>
            <a:r>
              <a:rPr lang="en-US" dirty="0">
                <a:solidFill>
                  <a:schemeClr val="accent5">
                    <a:lumMod val="75000"/>
                  </a:schemeClr>
                </a:solidFill>
                <a:latin typeface="Bell MT" panose="02020503060305020303" pitchFamily="18" charset="0"/>
              </a:rPr>
              <a:t>Week 1: the saints, our helpers on the way to Heaven; the Holy Eucharist as the key to Heaven</a:t>
            </a:r>
          </a:p>
          <a:p>
            <a:r>
              <a:rPr lang="en-US" dirty="0">
                <a:solidFill>
                  <a:schemeClr val="accent5">
                    <a:lumMod val="75000"/>
                  </a:schemeClr>
                </a:solidFill>
                <a:latin typeface="Bell MT" panose="02020503060305020303" pitchFamily="18" charset="0"/>
              </a:rPr>
              <a:t>Week 2: feeding the souls of our friends: works of mercy and caring for others like the saints</a:t>
            </a:r>
          </a:p>
          <a:p>
            <a:r>
              <a:rPr lang="en-US" dirty="0">
                <a:solidFill>
                  <a:schemeClr val="accent5">
                    <a:lumMod val="75000"/>
                  </a:schemeClr>
                </a:solidFill>
                <a:latin typeface="Bell MT" panose="02020503060305020303" pitchFamily="18" charset="0"/>
              </a:rPr>
              <a:t>Week 3: how we pray in thanksgiving to God; Scripture as food for our souls; God’s Providence in the story of the feeding of the multitudes</a:t>
            </a:r>
          </a:p>
          <a:p>
            <a:r>
              <a:rPr lang="en-US" dirty="0">
                <a:solidFill>
                  <a:schemeClr val="accent5">
                    <a:lumMod val="75000"/>
                  </a:schemeClr>
                </a:solidFill>
                <a:latin typeface="Bell MT" panose="02020503060305020303" pitchFamily="18" charset="0"/>
              </a:rPr>
              <a:t>Tonight’s learning center (parish library): writing newspaper articles on saints with feast days in November; designing patron saint medals</a:t>
            </a:r>
            <a:endParaRPr lang="en-US" dirty="0">
              <a:solidFill>
                <a:schemeClr val="accent5">
                  <a:lumMod val="75000"/>
                </a:schemeClr>
              </a:solidFill>
            </a:endParaRPr>
          </a:p>
        </p:txBody>
      </p:sp>
      <p:sp>
        <p:nvSpPr>
          <p:cNvPr id="8" name="Slide Number Placeholder 7">
            <a:extLst>
              <a:ext uri="{FF2B5EF4-FFF2-40B4-BE49-F238E27FC236}">
                <a16:creationId xmlns:a16="http://schemas.microsoft.com/office/drawing/2014/main" id="{24C6A24B-1141-7097-5109-A183C9ECB5E2}"/>
              </a:ext>
            </a:extLst>
          </p:cNvPr>
          <p:cNvSpPr>
            <a:spLocks noGrp="1"/>
          </p:cNvSpPr>
          <p:nvPr>
            <p:ph type="sldNum" sz="quarter" idx="12"/>
          </p:nvPr>
        </p:nvSpPr>
        <p:spPr/>
        <p:txBody>
          <a:bodyPr/>
          <a:lstStyle/>
          <a:p>
            <a:fld id="{312434F5-029B-4C02-999C-AE4229D6F68B}" type="slidenum">
              <a:rPr lang="en-US" sz="2800" smtClean="0"/>
              <a:t>6</a:t>
            </a:fld>
            <a:endParaRPr lang="en-US" sz="2800" dirty="0"/>
          </a:p>
        </p:txBody>
      </p:sp>
      <p:pic>
        <p:nvPicPr>
          <p:cNvPr id="4" name="Picture 3">
            <a:extLst>
              <a:ext uri="{FF2B5EF4-FFF2-40B4-BE49-F238E27FC236}">
                <a16:creationId xmlns:a16="http://schemas.microsoft.com/office/drawing/2014/main" id="{962FF56F-3460-6C09-EC6A-57CE8BE4403C}"/>
              </a:ext>
            </a:extLst>
          </p:cNvPr>
          <p:cNvPicPr>
            <a:picLocks noChangeAspect="1"/>
          </p:cNvPicPr>
          <p:nvPr/>
        </p:nvPicPr>
        <p:blipFill>
          <a:blip r:embed="rId2"/>
          <a:srcRect l="15231" t="16090" r="14194" b="68262"/>
          <a:stretch/>
        </p:blipFill>
        <p:spPr>
          <a:xfrm>
            <a:off x="4629978" y="0"/>
            <a:ext cx="2932044" cy="1073426"/>
          </a:xfrm>
          <a:prstGeom prst="rect">
            <a:avLst/>
          </a:prstGeom>
        </p:spPr>
      </p:pic>
      <p:pic>
        <p:nvPicPr>
          <p:cNvPr id="5" name="Picture 4">
            <a:extLst>
              <a:ext uri="{FF2B5EF4-FFF2-40B4-BE49-F238E27FC236}">
                <a16:creationId xmlns:a16="http://schemas.microsoft.com/office/drawing/2014/main" id="{4D9270BD-42E6-C419-C9A7-F07D15160F9F}"/>
              </a:ext>
            </a:extLst>
          </p:cNvPr>
          <p:cNvPicPr>
            <a:picLocks noChangeAspect="1"/>
          </p:cNvPicPr>
          <p:nvPr/>
        </p:nvPicPr>
        <p:blipFill>
          <a:blip r:embed="rId2"/>
          <a:srcRect l="25656" t="60434" r="24520" b="25266"/>
          <a:stretch/>
        </p:blipFill>
        <p:spPr>
          <a:xfrm>
            <a:off x="7562021" y="0"/>
            <a:ext cx="2396987" cy="889000"/>
          </a:xfrm>
          <a:prstGeom prst="rect">
            <a:avLst/>
          </a:prstGeom>
        </p:spPr>
      </p:pic>
      <p:pic>
        <p:nvPicPr>
          <p:cNvPr id="9" name="Picture 8">
            <a:extLst>
              <a:ext uri="{FF2B5EF4-FFF2-40B4-BE49-F238E27FC236}">
                <a16:creationId xmlns:a16="http://schemas.microsoft.com/office/drawing/2014/main" id="{649368A9-C057-966B-2602-55503401BFA2}"/>
              </a:ext>
            </a:extLst>
          </p:cNvPr>
          <p:cNvPicPr>
            <a:picLocks noChangeAspect="1"/>
          </p:cNvPicPr>
          <p:nvPr/>
        </p:nvPicPr>
        <p:blipFill>
          <a:blip r:embed="rId3"/>
          <a:stretch>
            <a:fillRect/>
          </a:stretch>
        </p:blipFill>
        <p:spPr>
          <a:xfrm>
            <a:off x="9959008" y="0"/>
            <a:ext cx="2232992" cy="890093"/>
          </a:xfrm>
          <a:prstGeom prst="rect">
            <a:avLst/>
          </a:prstGeom>
        </p:spPr>
      </p:pic>
      <p:pic>
        <p:nvPicPr>
          <p:cNvPr id="10" name="Picture 9">
            <a:extLst>
              <a:ext uri="{FF2B5EF4-FFF2-40B4-BE49-F238E27FC236}">
                <a16:creationId xmlns:a16="http://schemas.microsoft.com/office/drawing/2014/main" id="{FC18231F-636A-E836-5D6A-6B60311C25E9}"/>
              </a:ext>
            </a:extLst>
          </p:cNvPr>
          <p:cNvPicPr>
            <a:picLocks noChangeAspect="1"/>
          </p:cNvPicPr>
          <p:nvPr/>
        </p:nvPicPr>
        <p:blipFill>
          <a:blip r:embed="rId3"/>
          <a:stretch>
            <a:fillRect/>
          </a:stretch>
        </p:blipFill>
        <p:spPr>
          <a:xfrm>
            <a:off x="2227945" y="0"/>
            <a:ext cx="2402032" cy="890093"/>
          </a:xfrm>
          <a:prstGeom prst="rect">
            <a:avLst/>
          </a:prstGeom>
        </p:spPr>
      </p:pic>
      <p:pic>
        <p:nvPicPr>
          <p:cNvPr id="11" name="Picture 10">
            <a:extLst>
              <a:ext uri="{FF2B5EF4-FFF2-40B4-BE49-F238E27FC236}">
                <a16:creationId xmlns:a16="http://schemas.microsoft.com/office/drawing/2014/main" id="{67D018FE-79D0-CE29-B255-7DBF363C48DF}"/>
              </a:ext>
            </a:extLst>
          </p:cNvPr>
          <p:cNvPicPr>
            <a:picLocks noChangeAspect="1"/>
          </p:cNvPicPr>
          <p:nvPr/>
        </p:nvPicPr>
        <p:blipFill>
          <a:blip r:embed="rId4"/>
          <a:stretch>
            <a:fillRect/>
          </a:stretch>
        </p:blipFill>
        <p:spPr>
          <a:xfrm>
            <a:off x="0" y="-1093"/>
            <a:ext cx="2231329" cy="890093"/>
          </a:xfrm>
          <a:prstGeom prst="rect">
            <a:avLst/>
          </a:prstGeom>
        </p:spPr>
      </p:pic>
      <p:pic>
        <p:nvPicPr>
          <p:cNvPr id="6" name="Picture 5">
            <a:extLst>
              <a:ext uri="{FF2B5EF4-FFF2-40B4-BE49-F238E27FC236}">
                <a16:creationId xmlns:a16="http://schemas.microsoft.com/office/drawing/2014/main" id="{86F09CF0-ED55-B002-9818-2D615403AFAA}"/>
              </a:ext>
            </a:extLst>
          </p:cNvPr>
          <p:cNvPicPr>
            <a:picLocks noChangeAspect="1"/>
          </p:cNvPicPr>
          <p:nvPr/>
        </p:nvPicPr>
        <p:blipFill>
          <a:blip r:embed="rId5"/>
          <a:srcRect l="4907" t="5250" r="4534" b="6049"/>
          <a:stretch/>
        </p:blipFill>
        <p:spPr>
          <a:xfrm>
            <a:off x="8426941" y="2463615"/>
            <a:ext cx="2198308" cy="3645085"/>
          </a:xfrm>
          <a:prstGeom prst="rect">
            <a:avLst/>
          </a:prstGeom>
        </p:spPr>
      </p:pic>
      <p:pic>
        <p:nvPicPr>
          <p:cNvPr id="7" name="Picture 6">
            <a:extLst>
              <a:ext uri="{FF2B5EF4-FFF2-40B4-BE49-F238E27FC236}">
                <a16:creationId xmlns:a16="http://schemas.microsoft.com/office/drawing/2014/main" id="{0F97CD1E-BE5C-6459-A416-4FC469DDA769}"/>
              </a:ext>
            </a:extLst>
          </p:cNvPr>
          <p:cNvPicPr>
            <a:picLocks noChangeAspect="1"/>
          </p:cNvPicPr>
          <p:nvPr/>
        </p:nvPicPr>
        <p:blipFill>
          <a:blip r:embed="rId6"/>
          <a:srcRect l="33629" t="33333" r="31939" b="33333"/>
          <a:stretch/>
        </p:blipFill>
        <p:spPr>
          <a:xfrm>
            <a:off x="-5047" y="879061"/>
            <a:ext cx="1148047" cy="5442226"/>
          </a:xfrm>
          <a:prstGeom prst="rect">
            <a:avLst/>
          </a:prstGeom>
        </p:spPr>
      </p:pic>
      <p:pic>
        <p:nvPicPr>
          <p:cNvPr id="12" name="Picture 11">
            <a:extLst>
              <a:ext uri="{FF2B5EF4-FFF2-40B4-BE49-F238E27FC236}">
                <a16:creationId xmlns:a16="http://schemas.microsoft.com/office/drawing/2014/main" id="{B805F20F-BF36-5E3F-F587-D03DEFDD1725}"/>
              </a:ext>
            </a:extLst>
          </p:cNvPr>
          <p:cNvPicPr>
            <a:picLocks noChangeAspect="1"/>
          </p:cNvPicPr>
          <p:nvPr/>
        </p:nvPicPr>
        <p:blipFill>
          <a:blip r:embed="rId7"/>
          <a:stretch>
            <a:fillRect/>
          </a:stretch>
        </p:blipFill>
        <p:spPr>
          <a:xfrm>
            <a:off x="11020196" y="889000"/>
            <a:ext cx="1152244" cy="5444200"/>
          </a:xfrm>
          <a:prstGeom prst="rect">
            <a:avLst/>
          </a:prstGeom>
        </p:spPr>
      </p:pic>
      <p:pic>
        <p:nvPicPr>
          <p:cNvPr id="13" name="Picture 12">
            <a:extLst>
              <a:ext uri="{FF2B5EF4-FFF2-40B4-BE49-F238E27FC236}">
                <a16:creationId xmlns:a16="http://schemas.microsoft.com/office/drawing/2014/main" id="{05DBA395-AE45-82AA-E7A7-A297CC007D74}"/>
              </a:ext>
            </a:extLst>
          </p:cNvPr>
          <p:cNvPicPr>
            <a:picLocks noChangeAspect="1"/>
          </p:cNvPicPr>
          <p:nvPr/>
        </p:nvPicPr>
        <p:blipFill>
          <a:blip r:embed="rId4"/>
          <a:stretch>
            <a:fillRect/>
          </a:stretch>
        </p:blipFill>
        <p:spPr>
          <a:xfrm>
            <a:off x="-17737" y="5965049"/>
            <a:ext cx="2231329" cy="890093"/>
          </a:xfrm>
          <a:prstGeom prst="rect">
            <a:avLst/>
          </a:prstGeom>
        </p:spPr>
      </p:pic>
      <p:pic>
        <p:nvPicPr>
          <p:cNvPr id="14" name="Picture 13">
            <a:extLst>
              <a:ext uri="{FF2B5EF4-FFF2-40B4-BE49-F238E27FC236}">
                <a16:creationId xmlns:a16="http://schemas.microsoft.com/office/drawing/2014/main" id="{5BFECFEF-64EF-C7CC-240A-5BD67EF098C9}"/>
              </a:ext>
            </a:extLst>
          </p:cNvPr>
          <p:cNvPicPr>
            <a:picLocks noChangeAspect="1"/>
          </p:cNvPicPr>
          <p:nvPr/>
        </p:nvPicPr>
        <p:blipFill>
          <a:blip r:embed="rId8"/>
          <a:stretch>
            <a:fillRect/>
          </a:stretch>
        </p:blipFill>
        <p:spPr>
          <a:xfrm>
            <a:off x="2221848" y="5965048"/>
            <a:ext cx="2408129" cy="890093"/>
          </a:xfrm>
          <a:prstGeom prst="rect">
            <a:avLst/>
          </a:prstGeom>
        </p:spPr>
      </p:pic>
      <p:pic>
        <p:nvPicPr>
          <p:cNvPr id="15" name="Picture 14">
            <a:extLst>
              <a:ext uri="{FF2B5EF4-FFF2-40B4-BE49-F238E27FC236}">
                <a16:creationId xmlns:a16="http://schemas.microsoft.com/office/drawing/2014/main" id="{9E3FBA54-AC57-75AF-0060-E64572C04A04}"/>
              </a:ext>
            </a:extLst>
          </p:cNvPr>
          <p:cNvPicPr>
            <a:picLocks noChangeAspect="1"/>
          </p:cNvPicPr>
          <p:nvPr/>
        </p:nvPicPr>
        <p:blipFill>
          <a:blip r:embed="rId9"/>
          <a:stretch>
            <a:fillRect/>
          </a:stretch>
        </p:blipFill>
        <p:spPr>
          <a:xfrm>
            <a:off x="4638233" y="5784792"/>
            <a:ext cx="2926334" cy="1072989"/>
          </a:xfrm>
          <a:prstGeom prst="rect">
            <a:avLst/>
          </a:prstGeom>
        </p:spPr>
      </p:pic>
      <p:pic>
        <p:nvPicPr>
          <p:cNvPr id="16" name="Picture 15">
            <a:extLst>
              <a:ext uri="{FF2B5EF4-FFF2-40B4-BE49-F238E27FC236}">
                <a16:creationId xmlns:a16="http://schemas.microsoft.com/office/drawing/2014/main" id="{A354F684-AA26-EE2A-70A7-EAA08591FCC4}"/>
              </a:ext>
            </a:extLst>
          </p:cNvPr>
          <p:cNvPicPr>
            <a:picLocks noChangeAspect="1"/>
          </p:cNvPicPr>
          <p:nvPr/>
        </p:nvPicPr>
        <p:blipFill>
          <a:blip r:embed="rId3"/>
          <a:stretch>
            <a:fillRect/>
          </a:stretch>
        </p:blipFill>
        <p:spPr>
          <a:xfrm>
            <a:off x="7568120" y="5967907"/>
            <a:ext cx="2402032" cy="890093"/>
          </a:xfrm>
          <a:prstGeom prst="rect">
            <a:avLst/>
          </a:prstGeom>
        </p:spPr>
      </p:pic>
      <p:pic>
        <p:nvPicPr>
          <p:cNvPr id="17" name="Picture 16">
            <a:extLst>
              <a:ext uri="{FF2B5EF4-FFF2-40B4-BE49-F238E27FC236}">
                <a16:creationId xmlns:a16="http://schemas.microsoft.com/office/drawing/2014/main" id="{F9D0171E-29A3-9394-BEAA-EE08239A8D17}"/>
              </a:ext>
            </a:extLst>
          </p:cNvPr>
          <p:cNvPicPr>
            <a:picLocks noChangeAspect="1"/>
          </p:cNvPicPr>
          <p:nvPr/>
        </p:nvPicPr>
        <p:blipFill>
          <a:blip r:embed="rId4"/>
          <a:stretch>
            <a:fillRect/>
          </a:stretch>
        </p:blipFill>
        <p:spPr>
          <a:xfrm>
            <a:off x="9970152" y="5965049"/>
            <a:ext cx="2231329" cy="890093"/>
          </a:xfrm>
          <a:prstGeom prst="rect">
            <a:avLst/>
          </a:prstGeom>
        </p:spPr>
      </p:pic>
      <p:pic>
        <p:nvPicPr>
          <p:cNvPr id="18" name="Picture 17">
            <a:extLst>
              <a:ext uri="{FF2B5EF4-FFF2-40B4-BE49-F238E27FC236}">
                <a16:creationId xmlns:a16="http://schemas.microsoft.com/office/drawing/2014/main" id="{E6BB45BE-EAE5-8606-4711-B38785953D2A}"/>
              </a:ext>
            </a:extLst>
          </p:cNvPr>
          <p:cNvPicPr>
            <a:picLocks noChangeAspect="1"/>
          </p:cNvPicPr>
          <p:nvPr/>
        </p:nvPicPr>
        <p:blipFill>
          <a:blip r:embed="rId10"/>
          <a:stretch>
            <a:fillRect/>
          </a:stretch>
        </p:blipFill>
        <p:spPr>
          <a:xfrm>
            <a:off x="3238826" y="982132"/>
            <a:ext cx="1329469" cy="1329469"/>
          </a:xfrm>
          <a:prstGeom prst="rect">
            <a:avLst/>
          </a:prstGeom>
        </p:spPr>
      </p:pic>
      <p:pic>
        <p:nvPicPr>
          <p:cNvPr id="19" name="Picture 18">
            <a:extLst>
              <a:ext uri="{FF2B5EF4-FFF2-40B4-BE49-F238E27FC236}">
                <a16:creationId xmlns:a16="http://schemas.microsoft.com/office/drawing/2014/main" id="{F605F027-1828-13DD-6865-2A7A35109CA3}"/>
              </a:ext>
            </a:extLst>
          </p:cNvPr>
          <p:cNvPicPr>
            <a:picLocks noChangeAspect="1"/>
          </p:cNvPicPr>
          <p:nvPr/>
        </p:nvPicPr>
        <p:blipFill>
          <a:blip r:embed="rId11"/>
          <a:stretch>
            <a:fillRect/>
          </a:stretch>
        </p:blipFill>
        <p:spPr>
          <a:xfrm>
            <a:off x="7562021" y="1006268"/>
            <a:ext cx="1329043" cy="1329043"/>
          </a:xfrm>
          <a:prstGeom prst="rect">
            <a:avLst/>
          </a:prstGeom>
        </p:spPr>
      </p:pic>
      <p:pic>
        <p:nvPicPr>
          <p:cNvPr id="20" name="Picture 19">
            <a:extLst>
              <a:ext uri="{FF2B5EF4-FFF2-40B4-BE49-F238E27FC236}">
                <a16:creationId xmlns:a16="http://schemas.microsoft.com/office/drawing/2014/main" id="{428EA810-A483-30F2-B619-EFEDB3F0BEE1}"/>
              </a:ext>
            </a:extLst>
          </p:cNvPr>
          <p:cNvPicPr>
            <a:picLocks noChangeAspect="1"/>
          </p:cNvPicPr>
          <p:nvPr/>
        </p:nvPicPr>
        <p:blipFill>
          <a:blip r:embed="rId12"/>
          <a:srcRect b="7573"/>
          <a:stretch/>
        </p:blipFill>
        <p:spPr>
          <a:xfrm>
            <a:off x="1407935" y="836366"/>
            <a:ext cx="1532651" cy="1498945"/>
          </a:xfrm>
          <a:prstGeom prst="rect">
            <a:avLst/>
          </a:prstGeom>
        </p:spPr>
      </p:pic>
      <p:pic>
        <p:nvPicPr>
          <p:cNvPr id="21" name="Picture 20">
            <a:extLst>
              <a:ext uri="{FF2B5EF4-FFF2-40B4-BE49-F238E27FC236}">
                <a16:creationId xmlns:a16="http://schemas.microsoft.com/office/drawing/2014/main" id="{3B5E9950-08D8-60F0-2D94-D61586E1A56D}"/>
              </a:ext>
            </a:extLst>
          </p:cNvPr>
          <p:cNvPicPr>
            <a:picLocks noChangeAspect="1"/>
          </p:cNvPicPr>
          <p:nvPr/>
        </p:nvPicPr>
        <p:blipFill>
          <a:blip r:embed="rId13"/>
          <a:stretch>
            <a:fillRect/>
          </a:stretch>
        </p:blipFill>
        <p:spPr>
          <a:xfrm flipH="1">
            <a:off x="9193893" y="836366"/>
            <a:ext cx="1530229" cy="1499746"/>
          </a:xfrm>
          <a:prstGeom prst="rect">
            <a:avLst/>
          </a:prstGeom>
        </p:spPr>
      </p:pic>
    </p:spTree>
    <p:extLst>
      <p:ext uri="{BB962C8B-B14F-4D97-AF65-F5344CB8AC3E}">
        <p14:creationId xmlns:p14="http://schemas.microsoft.com/office/powerpoint/2010/main" val="3531086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1141B-F258-0205-4EE9-AB4ADCABF1D9}"/>
              </a:ext>
            </a:extLst>
          </p:cNvPr>
          <p:cNvSpPr>
            <a:spLocks noGrp="1"/>
          </p:cNvSpPr>
          <p:nvPr>
            <p:ph type="title"/>
          </p:nvPr>
        </p:nvSpPr>
        <p:spPr/>
        <p:txBody>
          <a:bodyPr>
            <a:normAutofit/>
          </a:bodyPr>
          <a:lstStyle/>
          <a:p>
            <a:r>
              <a:rPr lang="en-US" dirty="0">
                <a:solidFill>
                  <a:schemeClr val="accent5">
                    <a:lumMod val="75000"/>
                  </a:schemeClr>
                </a:solidFill>
                <a:latin typeface="Bell MT" panose="02020503060305020303" pitchFamily="18" charset="0"/>
              </a:rPr>
              <a:t>Grades 7-9</a:t>
            </a:r>
          </a:p>
        </p:txBody>
      </p:sp>
      <p:sp>
        <p:nvSpPr>
          <p:cNvPr id="3" name="Content Placeholder 2">
            <a:extLst>
              <a:ext uri="{FF2B5EF4-FFF2-40B4-BE49-F238E27FC236}">
                <a16:creationId xmlns:a16="http://schemas.microsoft.com/office/drawing/2014/main" id="{EDAD0FFC-503A-95FC-D94F-3FADEC40FE49}"/>
              </a:ext>
            </a:extLst>
          </p:cNvPr>
          <p:cNvSpPr>
            <a:spLocks noGrp="1"/>
          </p:cNvSpPr>
          <p:nvPr>
            <p:ph idx="1"/>
          </p:nvPr>
        </p:nvSpPr>
        <p:spPr>
          <a:xfrm>
            <a:off x="2050774" y="2556932"/>
            <a:ext cx="5738313" cy="3318936"/>
          </a:xfrm>
        </p:spPr>
        <p:txBody>
          <a:bodyPr>
            <a:normAutofit fontScale="85000" lnSpcReduction="10000"/>
          </a:bodyPr>
          <a:lstStyle/>
          <a:p>
            <a:r>
              <a:rPr lang="en-US" dirty="0">
                <a:solidFill>
                  <a:schemeClr val="accent5">
                    <a:lumMod val="75000"/>
                  </a:schemeClr>
                </a:solidFill>
                <a:latin typeface="Bell MT" panose="02020503060305020303" pitchFamily="18" charset="0"/>
              </a:rPr>
              <a:t>Week 1: finding balance in our spiritual lives; offering prayers to the saints, and prayers for the souls in Purgatory</a:t>
            </a:r>
          </a:p>
          <a:p>
            <a:r>
              <a:rPr lang="en-US" dirty="0">
                <a:solidFill>
                  <a:schemeClr val="accent5">
                    <a:lumMod val="75000"/>
                  </a:schemeClr>
                </a:solidFill>
                <a:latin typeface="Bell MT" panose="02020503060305020303" pitchFamily="18" charset="0"/>
              </a:rPr>
              <a:t>Week 2: counting our blessings and keeping gratitude journals; expressing our thanks to God</a:t>
            </a:r>
          </a:p>
          <a:p>
            <a:r>
              <a:rPr lang="en-US" dirty="0">
                <a:solidFill>
                  <a:schemeClr val="accent5">
                    <a:lumMod val="75000"/>
                  </a:schemeClr>
                </a:solidFill>
                <a:latin typeface="Bell MT" panose="02020503060305020303" pitchFamily="18" charset="0"/>
              </a:rPr>
              <a:t>Week 3: thanking God as one Church; the Holy Mass as prayer; the communion </a:t>
            </a:r>
            <a:r>
              <a:rPr lang="en-US">
                <a:solidFill>
                  <a:schemeClr val="accent5">
                    <a:lumMod val="75000"/>
                  </a:schemeClr>
                </a:solidFill>
                <a:latin typeface="Bell MT" panose="02020503060305020303" pitchFamily="18" charset="0"/>
              </a:rPr>
              <a:t>of saints and the Mystical Body of Christ</a:t>
            </a:r>
            <a:endParaRPr lang="en-US" dirty="0">
              <a:solidFill>
                <a:schemeClr val="accent5">
                  <a:lumMod val="75000"/>
                </a:schemeClr>
              </a:solidFill>
              <a:latin typeface="Bell MT" panose="02020503060305020303" pitchFamily="18" charset="0"/>
            </a:endParaRPr>
          </a:p>
          <a:p>
            <a:r>
              <a:rPr lang="en-US" dirty="0">
                <a:solidFill>
                  <a:schemeClr val="accent5">
                    <a:lumMod val="75000"/>
                  </a:schemeClr>
                </a:solidFill>
                <a:latin typeface="Bell MT" panose="02020503060305020303" pitchFamily="18" charset="0"/>
              </a:rPr>
              <a:t>Tonight’s learning center (church): the saints represented in the sacred art of our church</a:t>
            </a:r>
            <a:endParaRPr lang="en-US" dirty="0">
              <a:solidFill>
                <a:schemeClr val="accent5">
                  <a:lumMod val="75000"/>
                </a:schemeClr>
              </a:solidFill>
            </a:endParaRPr>
          </a:p>
        </p:txBody>
      </p:sp>
      <p:sp>
        <p:nvSpPr>
          <p:cNvPr id="12" name="Slide Number Placeholder 11">
            <a:extLst>
              <a:ext uri="{FF2B5EF4-FFF2-40B4-BE49-F238E27FC236}">
                <a16:creationId xmlns:a16="http://schemas.microsoft.com/office/drawing/2014/main" id="{1B8243AB-E71F-9B8F-3929-FD0FE72FBEB0}"/>
              </a:ext>
            </a:extLst>
          </p:cNvPr>
          <p:cNvSpPr>
            <a:spLocks noGrp="1"/>
          </p:cNvSpPr>
          <p:nvPr>
            <p:ph type="sldNum" sz="quarter" idx="12"/>
          </p:nvPr>
        </p:nvSpPr>
        <p:spPr/>
        <p:txBody>
          <a:bodyPr/>
          <a:lstStyle/>
          <a:p>
            <a:fld id="{312434F5-029B-4C02-999C-AE4229D6F68B}" type="slidenum">
              <a:rPr lang="en-US" sz="2800" smtClean="0"/>
              <a:t>7</a:t>
            </a:fld>
            <a:endParaRPr lang="en-US" sz="2800" dirty="0"/>
          </a:p>
        </p:txBody>
      </p:sp>
      <p:pic>
        <p:nvPicPr>
          <p:cNvPr id="4" name="Picture 3">
            <a:extLst>
              <a:ext uri="{FF2B5EF4-FFF2-40B4-BE49-F238E27FC236}">
                <a16:creationId xmlns:a16="http://schemas.microsoft.com/office/drawing/2014/main" id="{68621F5E-A62C-1FA9-1BC8-E8D0B34FA610}"/>
              </a:ext>
            </a:extLst>
          </p:cNvPr>
          <p:cNvPicPr>
            <a:picLocks noChangeAspect="1"/>
          </p:cNvPicPr>
          <p:nvPr/>
        </p:nvPicPr>
        <p:blipFill>
          <a:blip r:embed="rId2">
            <a:duotone>
              <a:schemeClr val="accent3">
                <a:shade val="45000"/>
                <a:satMod val="135000"/>
              </a:schemeClr>
              <a:prstClr val="white"/>
            </a:duotone>
          </a:blip>
          <a:stretch>
            <a:fillRect/>
          </a:stretch>
        </p:blipFill>
        <p:spPr>
          <a:xfrm flipV="1">
            <a:off x="0" y="0"/>
            <a:ext cx="6096528" cy="1304657"/>
          </a:xfrm>
          <a:prstGeom prst="rect">
            <a:avLst/>
          </a:prstGeom>
        </p:spPr>
      </p:pic>
      <p:pic>
        <p:nvPicPr>
          <p:cNvPr id="6" name="Picture 5">
            <a:extLst>
              <a:ext uri="{FF2B5EF4-FFF2-40B4-BE49-F238E27FC236}">
                <a16:creationId xmlns:a16="http://schemas.microsoft.com/office/drawing/2014/main" id="{A72373F0-AA3E-FBFE-6AB2-3197DACE9F3D}"/>
              </a:ext>
            </a:extLst>
          </p:cNvPr>
          <p:cNvPicPr>
            <a:picLocks noChangeAspect="1"/>
          </p:cNvPicPr>
          <p:nvPr/>
        </p:nvPicPr>
        <p:blipFill>
          <a:blip r:embed="rId3">
            <a:duotone>
              <a:schemeClr val="accent3">
                <a:shade val="45000"/>
                <a:satMod val="135000"/>
              </a:schemeClr>
              <a:prstClr val="white"/>
            </a:duotone>
          </a:blip>
          <a:stretch>
            <a:fillRect/>
          </a:stretch>
        </p:blipFill>
        <p:spPr>
          <a:xfrm flipV="1">
            <a:off x="6095999" y="0"/>
            <a:ext cx="6096528" cy="1304657"/>
          </a:xfrm>
          <a:prstGeom prst="rect">
            <a:avLst/>
          </a:prstGeom>
        </p:spPr>
      </p:pic>
      <p:pic>
        <p:nvPicPr>
          <p:cNvPr id="7" name="Picture 6">
            <a:extLst>
              <a:ext uri="{FF2B5EF4-FFF2-40B4-BE49-F238E27FC236}">
                <a16:creationId xmlns:a16="http://schemas.microsoft.com/office/drawing/2014/main" id="{19CA2AAC-1D70-534D-70DC-0DB2B5674D80}"/>
              </a:ext>
            </a:extLst>
          </p:cNvPr>
          <p:cNvPicPr>
            <a:picLocks noChangeAspect="1"/>
          </p:cNvPicPr>
          <p:nvPr/>
        </p:nvPicPr>
        <p:blipFill>
          <a:blip r:embed="rId4">
            <a:duotone>
              <a:schemeClr val="accent3">
                <a:shade val="45000"/>
                <a:satMod val="135000"/>
              </a:schemeClr>
              <a:prstClr val="white"/>
            </a:duotone>
          </a:blip>
          <a:stretch>
            <a:fillRect/>
          </a:stretch>
        </p:blipFill>
        <p:spPr>
          <a:xfrm>
            <a:off x="0" y="5969000"/>
            <a:ext cx="6096528" cy="889000"/>
          </a:xfrm>
          <a:prstGeom prst="rect">
            <a:avLst/>
          </a:prstGeom>
        </p:spPr>
      </p:pic>
      <p:pic>
        <p:nvPicPr>
          <p:cNvPr id="8" name="Picture 7">
            <a:extLst>
              <a:ext uri="{FF2B5EF4-FFF2-40B4-BE49-F238E27FC236}">
                <a16:creationId xmlns:a16="http://schemas.microsoft.com/office/drawing/2014/main" id="{D4C52DCE-04B2-2524-6028-04CFD27A2695}"/>
              </a:ext>
            </a:extLst>
          </p:cNvPr>
          <p:cNvPicPr>
            <a:picLocks noChangeAspect="1"/>
          </p:cNvPicPr>
          <p:nvPr/>
        </p:nvPicPr>
        <p:blipFill>
          <a:blip r:embed="rId5">
            <a:duotone>
              <a:schemeClr val="accent3">
                <a:shade val="45000"/>
                <a:satMod val="135000"/>
              </a:schemeClr>
              <a:prstClr val="white"/>
            </a:duotone>
          </a:blip>
          <a:stretch>
            <a:fillRect/>
          </a:stretch>
        </p:blipFill>
        <p:spPr>
          <a:xfrm flipH="1">
            <a:off x="6095999" y="5969000"/>
            <a:ext cx="6096528" cy="890093"/>
          </a:xfrm>
          <a:prstGeom prst="rect">
            <a:avLst/>
          </a:prstGeom>
        </p:spPr>
      </p:pic>
      <p:pic>
        <p:nvPicPr>
          <p:cNvPr id="5" name="Picture 4">
            <a:extLst>
              <a:ext uri="{FF2B5EF4-FFF2-40B4-BE49-F238E27FC236}">
                <a16:creationId xmlns:a16="http://schemas.microsoft.com/office/drawing/2014/main" id="{94A20F22-D95E-BA5E-D237-A40311C656F2}"/>
              </a:ext>
            </a:extLst>
          </p:cNvPr>
          <p:cNvPicPr>
            <a:picLocks noChangeAspect="1"/>
          </p:cNvPicPr>
          <p:nvPr/>
        </p:nvPicPr>
        <p:blipFill>
          <a:blip r:embed="rId6"/>
          <a:srcRect l="9211" t="4882" r="9909" b="5080"/>
          <a:stretch/>
        </p:blipFill>
        <p:spPr>
          <a:xfrm>
            <a:off x="10273747" y="1304657"/>
            <a:ext cx="1918253" cy="4664343"/>
          </a:xfrm>
          <a:prstGeom prst="rect">
            <a:avLst/>
          </a:prstGeom>
        </p:spPr>
      </p:pic>
      <p:pic>
        <p:nvPicPr>
          <p:cNvPr id="9" name="Picture 8">
            <a:extLst>
              <a:ext uri="{FF2B5EF4-FFF2-40B4-BE49-F238E27FC236}">
                <a16:creationId xmlns:a16="http://schemas.microsoft.com/office/drawing/2014/main" id="{47D180E5-BDEE-EAC4-EDD8-F3A196FCC97C}"/>
              </a:ext>
            </a:extLst>
          </p:cNvPr>
          <p:cNvPicPr>
            <a:picLocks noChangeAspect="1"/>
          </p:cNvPicPr>
          <p:nvPr/>
        </p:nvPicPr>
        <p:blipFill>
          <a:blip r:embed="rId7"/>
          <a:stretch>
            <a:fillRect/>
          </a:stretch>
        </p:blipFill>
        <p:spPr>
          <a:xfrm>
            <a:off x="0" y="1304906"/>
            <a:ext cx="1920406" cy="4663844"/>
          </a:xfrm>
          <a:prstGeom prst="rect">
            <a:avLst/>
          </a:prstGeom>
        </p:spPr>
      </p:pic>
      <p:pic>
        <p:nvPicPr>
          <p:cNvPr id="10" name="Picture 9">
            <a:extLst>
              <a:ext uri="{FF2B5EF4-FFF2-40B4-BE49-F238E27FC236}">
                <a16:creationId xmlns:a16="http://schemas.microsoft.com/office/drawing/2014/main" id="{113E95F6-E981-DFFD-CAB8-183D3AD73629}"/>
              </a:ext>
            </a:extLst>
          </p:cNvPr>
          <p:cNvPicPr>
            <a:picLocks noChangeAspect="1"/>
          </p:cNvPicPr>
          <p:nvPr/>
        </p:nvPicPr>
        <p:blipFill>
          <a:blip r:embed="rId8"/>
          <a:stretch>
            <a:fillRect/>
          </a:stretch>
        </p:blipFill>
        <p:spPr>
          <a:xfrm>
            <a:off x="3376659" y="1304657"/>
            <a:ext cx="1082465" cy="1082465"/>
          </a:xfrm>
          <a:prstGeom prst="rect">
            <a:avLst/>
          </a:prstGeom>
        </p:spPr>
      </p:pic>
      <p:pic>
        <p:nvPicPr>
          <p:cNvPr id="11" name="Picture 10">
            <a:extLst>
              <a:ext uri="{FF2B5EF4-FFF2-40B4-BE49-F238E27FC236}">
                <a16:creationId xmlns:a16="http://schemas.microsoft.com/office/drawing/2014/main" id="{DC335D22-64DC-C8BA-8899-1D7E38F03BA5}"/>
              </a:ext>
            </a:extLst>
          </p:cNvPr>
          <p:cNvPicPr>
            <a:picLocks noChangeAspect="1"/>
          </p:cNvPicPr>
          <p:nvPr/>
        </p:nvPicPr>
        <p:blipFill>
          <a:blip r:embed="rId9"/>
          <a:stretch>
            <a:fillRect/>
          </a:stretch>
        </p:blipFill>
        <p:spPr>
          <a:xfrm flipH="1">
            <a:off x="7836681" y="1308036"/>
            <a:ext cx="1079086" cy="1079086"/>
          </a:xfrm>
          <a:prstGeom prst="rect">
            <a:avLst/>
          </a:prstGeom>
        </p:spPr>
      </p:pic>
      <p:pic>
        <p:nvPicPr>
          <p:cNvPr id="14" name="Picture 13">
            <a:extLst>
              <a:ext uri="{FF2B5EF4-FFF2-40B4-BE49-F238E27FC236}">
                <a16:creationId xmlns:a16="http://schemas.microsoft.com/office/drawing/2014/main" id="{F1C3B2F9-74D0-CB53-C724-7DE0E08D52EF}"/>
              </a:ext>
            </a:extLst>
          </p:cNvPr>
          <p:cNvPicPr>
            <a:picLocks noChangeAspect="1"/>
          </p:cNvPicPr>
          <p:nvPr/>
        </p:nvPicPr>
        <p:blipFill>
          <a:blip r:embed="rId10">
            <a:duotone>
              <a:schemeClr val="accent3">
                <a:shade val="45000"/>
                <a:satMod val="135000"/>
              </a:schemeClr>
              <a:prstClr val="white"/>
            </a:duotone>
          </a:blip>
          <a:srcRect t="29911" b="33002"/>
          <a:stretch/>
        </p:blipFill>
        <p:spPr>
          <a:xfrm>
            <a:off x="4298272" y="1982110"/>
            <a:ext cx="3594930" cy="397021"/>
          </a:xfrm>
          <a:prstGeom prst="rect">
            <a:avLst/>
          </a:prstGeom>
        </p:spPr>
      </p:pic>
      <p:pic>
        <p:nvPicPr>
          <p:cNvPr id="15" name="Picture 14">
            <a:extLst>
              <a:ext uri="{FF2B5EF4-FFF2-40B4-BE49-F238E27FC236}">
                <a16:creationId xmlns:a16="http://schemas.microsoft.com/office/drawing/2014/main" id="{76D7D89B-0D37-91E9-D6B2-44C1897D432D}"/>
              </a:ext>
            </a:extLst>
          </p:cNvPr>
          <p:cNvPicPr>
            <a:picLocks noChangeAspect="1"/>
          </p:cNvPicPr>
          <p:nvPr/>
        </p:nvPicPr>
        <p:blipFill>
          <a:blip r:embed="rId11"/>
          <a:srcRect l="11434" t="27508" r="8749" b="17553"/>
          <a:stretch/>
        </p:blipFill>
        <p:spPr>
          <a:xfrm>
            <a:off x="2024269" y="1361660"/>
            <a:ext cx="1352390" cy="924339"/>
          </a:xfrm>
          <a:prstGeom prst="rect">
            <a:avLst/>
          </a:prstGeom>
        </p:spPr>
      </p:pic>
      <p:pic>
        <p:nvPicPr>
          <p:cNvPr id="16" name="Picture 15">
            <a:extLst>
              <a:ext uri="{FF2B5EF4-FFF2-40B4-BE49-F238E27FC236}">
                <a16:creationId xmlns:a16="http://schemas.microsoft.com/office/drawing/2014/main" id="{F3F50D35-5464-8E57-3270-84E85AB56342}"/>
              </a:ext>
            </a:extLst>
          </p:cNvPr>
          <p:cNvPicPr>
            <a:picLocks noChangeAspect="1"/>
          </p:cNvPicPr>
          <p:nvPr/>
        </p:nvPicPr>
        <p:blipFill>
          <a:blip r:embed="rId12"/>
          <a:stretch>
            <a:fillRect/>
          </a:stretch>
        </p:blipFill>
        <p:spPr>
          <a:xfrm flipH="1">
            <a:off x="8857740" y="1382553"/>
            <a:ext cx="1353429" cy="926672"/>
          </a:xfrm>
          <a:prstGeom prst="rect">
            <a:avLst/>
          </a:prstGeom>
        </p:spPr>
      </p:pic>
      <p:pic>
        <p:nvPicPr>
          <p:cNvPr id="17" name="Picture 16">
            <a:extLst>
              <a:ext uri="{FF2B5EF4-FFF2-40B4-BE49-F238E27FC236}">
                <a16:creationId xmlns:a16="http://schemas.microsoft.com/office/drawing/2014/main" id="{FFE76D08-E0DE-5529-E741-487DE9888BFB}"/>
              </a:ext>
            </a:extLst>
          </p:cNvPr>
          <p:cNvPicPr>
            <a:picLocks noChangeAspect="1"/>
          </p:cNvPicPr>
          <p:nvPr/>
        </p:nvPicPr>
        <p:blipFill>
          <a:blip r:embed="rId13"/>
          <a:srcRect l="19467" t="11177" r="33339"/>
          <a:stretch/>
        </p:blipFill>
        <p:spPr>
          <a:xfrm>
            <a:off x="7893202" y="2814369"/>
            <a:ext cx="2276430" cy="2804062"/>
          </a:xfrm>
          <a:prstGeom prst="rect">
            <a:avLst/>
          </a:prstGeom>
        </p:spPr>
      </p:pic>
    </p:spTree>
    <p:extLst>
      <p:ext uri="{BB962C8B-B14F-4D97-AF65-F5344CB8AC3E}">
        <p14:creationId xmlns:p14="http://schemas.microsoft.com/office/powerpoint/2010/main" val="211349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1EB6B-C5B5-A88A-99E2-D88B991A791B}"/>
              </a:ext>
            </a:extLst>
          </p:cNvPr>
          <p:cNvSpPr>
            <a:spLocks noGrp="1"/>
          </p:cNvSpPr>
          <p:nvPr>
            <p:ph type="title"/>
          </p:nvPr>
        </p:nvSpPr>
        <p:spPr/>
        <p:txBody>
          <a:bodyPr>
            <a:normAutofit/>
          </a:bodyPr>
          <a:lstStyle/>
          <a:p>
            <a:r>
              <a:rPr lang="en-US" dirty="0">
                <a:solidFill>
                  <a:schemeClr val="accent5">
                    <a:lumMod val="75000"/>
                  </a:schemeClr>
                </a:solidFill>
                <a:latin typeface="Bell MT" panose="02020503060305020303" pitchFamily="18" charset="0"/>
              </a:rPr>
              <a:t>Announcements 1</a:t>
            </a:r>
          </a:p>
        </p:txBody>
      </p:sp>
      <p:sp>
        <p:nvSpPr>
          <p:cNvPr id="3" name="Content Placeholder 2">
            <a:extLst>
              <a:ext uri="{FF2B5EF4-FFF2-40B4-BE49-F238E27FC236}">
                <a16:creationId xmlns:a16="http://schemas.microsoft.com/office/drawing/2014/main" id="{D79EBBFF-76E8-8DA6-6D32-BB87B80EA9B4}"/>
              </a:ext>
            </a:extLst>
          </p:cNvPr>
          <p:cNvSpPr>
            <a:spLocks noGrp="1"/>
          </p:cNvSpPr>
          <p:nvPr>
            <p:ph idx="1"/>
          </p:nvPr>
        </p:nvSpPr>
        <p:spPr>
          <a:xfrm>
            <a:off x="1295401" y="2556932"/>
            <a:ext cx="6546573" cy="3318936"/>
          </a:xfrm>
        </p:spPr>
        <p:txBody>
          <a:bodyPr>
            <a:normAutofit/>
          </a:bodyPr>
          <a:lstStyle/>
          <a:p>
            <a:r>
              <a:rPr lang="en-US" dirty="0">
                <a:solidFill>
                  <a:schemeClr val="accent5">
                    <a:lumMod val="75000"/>
                  </a:schemeClr>
                </a:solidFill>
                <a:latin typeface="Bell MT" panose="02020503060305020303" pitchFamily="18" charset="0"/>
              </a:rPr>
              <a:t>Next First Friday Mass: 6:00 p.m., Friday, December 6, 2024</a:t>
            </a:r>
          </a:p>
          <a:p>
            <a:r>
              <a:rPr lang="en-US" dirty="0">
                <a:solidFill>
                  <a:schemeClr val="accent5">
                    <a:lumMod val="75000"/>
                  </a:schemeClr>
                </a:solidFill>
                <a:latin typeface="Bell MT" panose="02020503060305020303" pitchFamily="18" charset="0"/>
              </a:rPr>
              <a:t>Next Blessing of Sacramentals: Saturday, December 7, 2024, following 9:00 a.m. Mass</a:t>
            </a:r>
          </a:p>
          <a:p>
            <a:r>
              <a:rPr lang="en-US" dirty="0">
                <a:solidFill>
                  <a:schemeClr val="accent5">
                    <a:lumMod val="75000"/>
                  </a:schemeClr>
                </a:solidFill>
                <a:latin typeface="Bell MT" panose="02020503060305020303" pitchFamily="18" charset="0"/>
              </a:rPr>
              <a:t>Next First Sunday Eucharistic Adoration: 2:00 p.m. to 5:00 p.m., Sunday, December 1, 2024</a:t>
            </a:r>
            <a:endParaRPr lang="en-US" dirty="0">
              <a:latin typeface="Bell MT" panose="02020503060305020303" pitchFamily="18" charset="0"/>
            </a:endParaRPr>
          </a:p>
        </p:txBody>
      </p:sp>
      <p:sp>
        <p:nvSpPr>
          <p:cNvPr id="12" name="Slide Number Placeholder 11">
            <a:extLst>
              <a:ext uri="{FF2B5EF4-FFF2-40B4-BE49-F238E27FC236}">
                <a16:creationId xmlns:a16="http://schemas.microsoft.com/office/drawing/2014/main" id="{4EA551D5-D81C-499E-E8C0-622FEC99DE24}"/>
              </a:ext>
            </a:extLst>
          </p:cNvPr>
          <p:cNvSpPr>
            <a:spLocks noGrp="1"/>
          </p:cNvSpPr>
          <p:nvPr>
            <p:ph type="sldNum" sz="quarter" idx="12"/>
          </p:nvPr>
        </p:nvSpPr>
        <p:spPr/>
        <p:txBody>
          <a:bodyPr/>
          <a:lstStyle/>
          <a:p>
            <a:fld id="{312434F5-029B-4C02-999C-AE4229D6F68B}" type="slidenum">
              <a:rPr lang="en-US" sz="2800" smtClean="0"/>
              <a:t>8</a:t>
            </a:fld>
            <a:endParaRPr lang="en-US" sz="2800" dirty="0"/>
          </a:p>
        </p:txBody>
      </p:sp>
      <p:pic>
        <p:nvPicPr>
          <p:cNvPr id="4" name="Picture 3">
            <a:extLst>
              <a:ext uri="{FF2B5EF4-FFF2-40B4-BE49-F238E27FC236}">
                <a16:creationId xmlns:a16="http://schemas.microsoft.com/office/drawing/2014/main" id="{49CEF931-E1FC-128E-E65E-B593B7D359C1}"/>
              </a:ext>
            </a:extLst>
          </p:cNvPr>
          <p:cNvPicPr>
            <a:picLocks noChangeAspect="1"/>
          </p:cNvPicPr>
          <p:nvPr/>
        </p:nvPicPr>
        <p:blipFill rotWithShape="1">
          <a:blip r:embed="rId2"/>
          <a:srcRect t="39019" b="43515"/>
          <a:stretch/>
        </p:blipFill>
        <p:spPr>
          <a:xfrm>
            <a:off x="3555271" y="-1"/>
            <a:ext cx="5081458" cy="982133"/>
          </a:xfrm>
          <a:prstGeom prst="rect">
            <a:avLst/>
          </a:prstGeom>
        </p:spPr>
      </p:pic>
      <p:pic>
        <p:nvPicPr>
          <p:cNvPr id="5" name="Picture 4">
            <a:extLst>
              <a:ext uri="{FF2B5EF4-FFF2-40B4-BE49-F238E27FC236}">
                <a16:creationId xmlns:a16="http://schemas.microsoft.com/office/drawing/2014/main" id="{AFB432E6-A449-AF22-8103-628932F9F1D2}"/>
              </a:ext>
            </a:extLst>
          </p:cNvPr>
          <p:cNvPicPr>
            <a:picLocks noChangeAspect="1"/>
          </p:cNvPicPr>
          <p:nvPr/>
        </p:nvPicPr>
        <p:blipFill>
          <a:blip r:embed="rId2"/>
          <a:srcRect b="83910"/>
          <a:stretch/>
        </p:blipFill>
        <p:spPr>
          <a:xfrm>
            <a:off x="8636729" y="-1"/>
            <a:ext cx="3555271" cy="711200"/>
          </a:xfrm>
          <a:prstGeom prst="rect">
            <a:avLst/>
          </a:prstGeom>
        </p:spPr>
      </p:pic>
      <p:pic>
        <p:nvPicPr>
          <p:cNvPr id="6" name="Picture 5">
            <a:extLst>
              <a:ext uri="{FF2B5EF4-FFF2-40B4-BE49-F238E27FC236}">
                <a16:creationId xmlns:a16="http://schemas.microsoft.com/office/drawing/2014/main" id="{681F054E-B009-B443-F441-12D75F7DED23}"/>
              </a:ext>
            </a:extLst>
          </p:cNvPr>
          <p:cNvPicPr>
            <a:picLocks noChangeAspect="1"/>
          </p:cNvPicPr>
          <p:nvPr/>
        </p:nvPicPr>
        <p:blipFill>
          <a:blip r:embed="rId3"/>
          <a:stretch>
            <a:fillRect/>
          </a:stretch>
        </p:blipFill>
        <p:spPr>
          <a:xfrm>
            <a:off x="995" y="-2095"/>
            <a:ext cx="3554276" cy="713294"/>
          </a:xfrm>
          <a:prstGeom prst="rect">
            <a:avLst/>
          </a:prstGeom>
        </p:spPr>
      </p:pic>
      <p:pic>
        <p:nvPicPr>
          <p:cNvPr id="7" name="Picture 6">
            <a:extLst>
              <a:ext uri="{FF2B5EF4-FFF2-40B4-BE49-F238E27FC236}">
                <a16:creationId xmlns:a16="http://schemas.microsoft.com/office/drawing/2014/main" id="{E2D182FC-B035-5C49-2418-BC7FD9E29B88}"/>
              </a:ext>
            </a:extLst>
          </p:cNvPr>
          <p:cNvPicPr>
            <a:picLocks noChangeAspect="1"/>
          </p:cNvPicPr>
          <p:nvPr/>
        </p:nvPicPr>
        <p:blipFill>
          <a:blip r:embed="rId4"/>
          <a:stretch>
            <a:fillRect/>
          </a:stretch>
        </p:blipFill>
        <p:spPr>
          <a:xfrm>
            <a:off x="3552224" y="5876459"/>
            <a:ext cx="5084505" cy="981541"/>
          </a:xfrm>
          <a:prstGeom prst="rect">
            <a:avLst/>
          </a:prstGeom>
        </p:spPr>
      </p:pic>
      <p:pic>
        <p:nvPicPr>
          <p:cNvPr id="8" name="Picture 7">
            <a:extLst>
              <a:ext uri="{FF2B5EF4-FFF2-40B4-BE49-F238E27FC236}">
                <a16:creationId xmlns:a16="http://schemas.microsoft.com/office/drawing/2014/main" id="{797C6AC1-1E21-C9A9-6A37-B0E18FEBD480}"/>
              </a:ext>
            </a:extLst>
          </p:cNvPr>
          <p:cNvPicPr>
            <a:picLocks noChangeAspect="1"/>
          </p:cNvPicPr>
          <p:nvPr/>
        </p:nvPicPr>
        <p:blipFill>
          <a:blip r:embed="rId3"/>
          <a:stretch>
            <a:fillRect/>
          </a:stretch>
        </p:blipFill>
        <p:spPr>
          <a:xfrm>
            <a:off x="8636729" y="6144706"/>
            <a:ext cx="3554276" cy="713294"/>
          </a:xfrm>
          <a:prstGeom prst="rect">
            <a:avLst/>
          </a:prstGeom>
        </p:spPr>
      </p:pic>
      <p:pic>
        <p:nvPicPr>
          <p:cNvPr id="9" name="Picture 8">
            <a:extLst>
              <a:ext uri="{FF2B5EF4-FFF2-40B4-BE49-F238E27FC236}">
                <a16:creationId xmlns:a16="http://schemas.microsoft.com/office/drawing/2014/main" id="{8BDF78A7-A1FB-BD94-2E57-A15D3EDBC4BF}"/>
              </a:ext>
            </a:extLst>
          </p:cNvPr>
          <p:cNvPicPr>
            <a:picLocks noChangeAspect="1"/>
          </p:cNvPicPr>
          <p:nvPr/>
        </p:nvPicPr>
        <p:blipFill>
          <a:blip r:embed="rId3"/>
          <a:stretch>
            <a:fillRect/>
          </a:stretch>
        </p:blipFill>
        <p:spPr>
          <a:xfrm>
            <a:off x="-67786" y="6144706"/>
            <a:ext cx="3620009" cy="713294"/>
          </a:xfrm>
          <a:prstGeom prst="rect">
            <a:avLst/>
          </a:prstGeom>
        </p:spPr>
      </p:pic>
      <p:pic>
        <p:nvPicPr>
          <p:cNvPr id="10" name="Picture 9">
            <a:extLst>
              <a:ext uri="{FF2B5EF4-FFF2-40B4-BE49-F238E27FC236}">
                <a16:creationId xmlns:a16="http://schemas.microsoft.com/office/drawing/2014/main" id="{4FA04037-C3FF-C4B8-7A8E-B5F47B7A4E3C}"/>
              </a:ext>
            </a:extLst>
          </p:cNvPr>
          <p:cNvPicPr>
            <a:picLocks noChangeAspect="1"/>
          </p:cNvPicPr>
          <p:nvPr/>
        </p:nvPicPr>
        <p:blipFill>
          <a:blip r:embed="rId5">
            <a:duotone>
              <a:schemeClr val="accent3">
                <a:shade val="45000"/>
                <a:satMod val="135000"/>
              </a:schemeClr>
              <a:prstClr val="white"/>
            </a:duotone>
          </a:blip>
          <a:srcRect t="5555" b="79463"/>
          <a:stretch/>
        </p:blipFill>
        <p:spPr>
          <a:xfrm rot="16200000">
            <a:off x="-2408529" y="3119727"/>
            <a:ext cx="5433509" cy="616452"/>
          </a:xfrm>
          <a:prstGeom prst="rect">
            <a:avLst/>
          </a:prstGeom>
        </p:spPr>
      </p:pic>
      <p:pic>
        <p:nvPicPr>
          <p:cNvPr id="11" name="Picture 10">
            <a:extLst>
              <a:ext uri="{FF2B5EF4-FFF2-40B4-BE49-F238E27FC236}">
                <a16:creationId xmlns:a16="http://schemas.microsoft.com/office/drawing/2014/main" id="{B02E4246-2F93-281A-9E34-094D551A6BC7}"/>
              </a:ext>
            </a:extLst>
          </p:cNvPr>
          <p:cNvPicPr>
            <a:picLocks noChangeAspect="1"/>
          </p:cNvPicPr>
          <p:nvPr/>
        </p:nvPicPr>
        <p:blipFill>
          <a:blip r:embed="rId6"/>
          <a:stretch>
            <a:fillRect/>
          </a:stretch>
        </p:blipFill>
        <p:spPr>
          <a:xfrm>
            <a:off x="11572501" y="711198"/>
            <a:ext cx="615749" cy="5432007"/>
          </a:xfrm>
          <a:prstGeom prst="rect">
            <a:avLst/>
          </a:prstGeom>
        </p:spPr>
      </p:pic>
      <p:pic>
        <p:nvPicPr>
          <p:cNvPr id="13" name="Picture 12">
            <a:extLst>
              <a:ext uri="{FF2B5EF4-FFF2-40B4-BE49-F238E27FC236}">
                <a16:creationId xmlns:a16="http://schemas.microsoft.com/office/drawing/2014/main" id="{2D6FC1FA-071B-807B-D56C-54A1DF388902}"/>
              </a:ext>
            </a:extLst>
          </p:cNvPr>
          <p:cNvPicPr>
            <a:picLocks noChangeAspect="1"/>
          </p:cNvPicPr>
          <p:nvPr/>
        </p:nvPicPr>
        <p:blipFill>
          <a:blip r:embed="rId7"/>
          <a:stretch>
            <a:fillRect/>
          </a:stretch>
        </p:blipFill>
        <p:spPr>
          <a:xfrm>
            <a:off x="8794483" y="2440587"/>
            <a:ext cx="2099069" cy="3551625"/>
          </a:xfrm>
          <a:prstGeom prst="rect">
            <a:avLst/>
          </a:prstGeom>
        </p:spPr>
      </p:pic>
      <p:pic>
        <p:nvPicPr>
          <p:cNvPr id="14" name="Picture 13">
            <a:extLst>
              <a:ext uri="{FF2B5EF4-FFF2-40B4-BE49-F238E27FC236}">
                <a16:creationId xmlns:a16="http://schemas.microsoft.com/office/drawing/2014/main" id="{F2156AE3-3931-5CA6-14B8-C868675D1C6D}"/>
              </a:ext>
            </a:extLst>
          </p:cNvPr>
          <p:cNvPicPr>
            <a:picLocks noChangeAspect="1"/>
          </p:cNvPicPr>
          <p:nvPr/>
        </p:nvPicPr>
        <p:blipFill>
          <a:blip r:embed="rId8">
            <a:duotone>
              <a:schemeClr val="accent3">
                <a:shade val="45000"/>
                <a:satMod val="135000"/>
              </a:schemeClr>
              <a:prstClr val="white"/>
            </a:duotone>
          </a:blip>
          <a:stretch>
            <a:fillRect/>
          </a:stretch>
        </p:blipFill>
        <p:spPr>
          <a:xfrm>
            <a:off x="616452" y="710607"/>
            <a:ext cx="1661491" cy="1661491"/>
          </a:xfrm>
          <a:prstGeom prst="rect">
            <a:avLst/>
          </a:prstGeom>
        </p:spPr>
      </p:pic>
      <p:pic>
        <p:nvPicPr>
          <p:cNvPr id="15" name="Picture 14">
            <a:extLst>
              <a:ext uri="{FF2B5EF4-FFF2-40B4-BE49-F238E27FC236}">
                <a16:creationId xmlns:a16="http://schemas.microsoft.com/office/drawing/2014/main" id="{2C89E127-25D9-AC9D-9AF6-1A7395C58B46}"/>
              </a:ext>
            </a:extLst>
          </p:cNvPr>
          <p:cNvPicPr>
            <a:picLocks noChangeAspect="1"/>
          </p:cNvPicPr>
          <p:nvPr/>
        </p:nvPicPr>
        <p:blipFill>
          <a:blip r:embed="rId9"/>
          <a:stretch>
            <a:fillRect/>
          </a:stretch>
        </p:blipFill>
        <p:spPr>
          <a:xfrm>
            <a:off x="9880790" y="705037"/>
            <a:ext cx="1664352" cy="1658256"/>
          </a:xfrm>
          <a:prstGeom prst="rect">
            <a:avLst/>
          </a:prstGeom>
        </p:spPr>
      </p:pic>
      <p:pic>
        <p:nvPicPr>
          <p:cNvPr id="16" name="Picture 15">
            <a:extLst>
              <a:ext uri="{FF2B5EF4-FFF2-40B4-BE49-F238E27FC236}">
                <a16:creationId xmlns:a16="http://schemas.microsoft.com/office/drawing/2014/main" id="{5F4428F4-D61A-FEA2-0B25-3980375903C9}"/>
              </a:ext>
            </a:extLst>
          </p:cNvPr>
          <p:cNvPicPr>
            <a:picLocks noChangeAspect="1"/>
          </p:cNvPicPr>
          <p:nvPr/>
        </p:nvPicPr>
        <p:blipFill>
          <a:blip r:embed="rId10">
            <a:duotone>
              <a:schemeClr val="accent3">
                <a:shade val="45000"/>
                <a:satMod val="135000"/>
              </a:schemeClr>
              <a:prstClr val="white"/>
            </a:duotone>
          </a:blip>
          <a:stretch>
            <a:fillRect/>
          </a:stretch>
        </p:blipFill>
        <p:spPr>
          <a:xfrm>
            <a:off x="2459953" y="985836"/>
            <a:ext cx="1285875" cy="1300163"/>
          </a:xfrm>
          <a:prstGeom prst="rect">
            <a:avLst/>
          </a:prstGeom>
        </p:spPr>
      </p:pic>
      <p:pic>
        <p:nvPicPr>
          <p:cNvPr id="17" name="Picture 16">
            <a:extLst>
              <a:ext uri="{FF2B5EF4-FFF2-40B4-BE49-F238E27FC236}">
                <a16:creationId xmlns:a16="http://schemas.microsoft.com/office/drawing/2014/main" id="{A3A2013A-9A23-0BDF-FA90-E094C9F0BE46}"/>
              </a:ext>
            </a:extLst>
          </p:cNvPr>
          <p:cNvPicPr>
            <a:picLocks noChangeAspect="1"/>
          </p:cNvPicPr>
          <p:nvPr/>
        </p:nvPicPr>
        <p:blipFill>
          <a:blip r:embed="rId11"/>
          <a:stretch>
            <a:fillRect/>
          </a:stretch>
        </p:blipFill>
        <p:spPr>
          <a:xfrm>
            <a:off x="8412905" y="1007902"/>
            <a:ext cx="1280271" cy="1298561"/>
          </a:xfrm>
          <a:prstGeom prst="rect">
            <a:avLst/>
          </a:prstGeom>
        </p:spPr>
      </p:pic>
    </p:spTree>
    <p:extLst>
      <p:ext uri="{BB962C8B-B14F-4D97-AF65-F5344CB8AC3E}">
        <p14:creationId xmlns:p14="http://schemas.microsoft.com/office/powerpoint/2010/main" val="425034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43D44-D48A-7730-B670-CFB81066DEC7}"/>
              </a:ext>
            </a:extLst>
          </p:cNvPr>
          <p:cNvSpPr>
            <a:spLocks noGrp="1"/>
          </p:cNvSpPr>
          <p:nvPr>
            <p:ph type="title"/>
          </p:nvPr>
        </p:nvSpPr>
        <p:spPr/>
        <p:txBody>
          <a:bodyPr>
            <a:normAutofit/>
          </a:bodyPr>
          <a:lstStyle/>
          <a:p>
            <a:r>
              <a:rPr lang="en-US" dirty="0">
                <a:solidFill>
                  <a:schemeClr val="accent5">
                    <a:lumMod val="75000"/>
                  </a:schemeClr>
                </a:solidFill>
                <a:latin typeface="Bell MT" panose="02020503060305020303" pitchFamily="18" charset="0"/>
              </a:rPr>
              <a:t>Announcements 2</a:t>
            </a:r>
          </a:p>
        </p:txBody>
      </p:sp>
      <p:sp>
        <p:nvSpPr>
          <p:cNvPr id="3" name="Content Placeholder 2">
            <a:extLst>
              <a:ext uri="{FF2B5EF4-FFF2-40B4-BE49-F238E27FC236}">
                <a16:creationId xmlns:a16="http://schemas.microsoft.com/office/drawing/2014/main" id="{1FF7ECD0-7B69-DF1B-9089-0F5EC226584F}"/>
              </a:ext>
            </a:extLst>
          </p:cNvPr>
          <p:cNvSpPr>
            <a:spLocks noGrp="1"/>
          </p:cNvSpPr>
          <p:nvPr>
            <p:ph idx="1"/>
          </p:nvPr>
        </p:nvSpPr>
        <p:spPr>
          <a:xfrm>
            <a:off x="755166" y="2556932"/>
            <a:ext cx="6983895" cy="3318936"/>
          </a:xfrm>
        </p:spPr>
        <p:txBody>
          <a:bodyPr>
            <a:normAutofit fontScale="92500" lnSpcReduction="20000"/>
          </a:bodyPr>
          <a:lstStyle/>
          <a:p>
            <a:r>
              <a:rPr lang="en-US" dirty="0">
                <a:solidFill>
                  <a:schemeClr val="accent5">
                    <a:lumMod val="75000"/>
                  </a:schemeClr>
                </a:solidFill>
                <a:latin typeface="Bell MT" panose="02020503060305020303" pitchFamily="18" charset="0"/>
              </a:rPr>
              <a:t>Veteran’s Day Mass: Monday, November 11, 2024, 9:00 a.m., church</a:t>
            </a:r>
          </a:p>
          <a:p>
            <a:r>
              <a:rPr lang="en-US" dirty="0">
                <a:solidFill>
                  <a:schemeClr val="accent5">
                    <a:lumMod val="75000"/>
                  </a:schemeClr>
                </a:solidFill>
                <a:latin typeface="Bell MT" panose="02020503060305020303" pitchFamily="18" charset="0"/>
              </a:rPr>
              <a:t>Thanksgiving Day Mass: Thursday, November 28, 2024, 9:00 a.m., church</a:t>
            </a:r>
          </a:p>
          <a:p>
            <a:r>
              <a:rPr lang="en-US" dirty="0">
                <a:solidFill>
                  <a:schemeClr val="accent5">
                    <a:lumMod val="75000"/>
                  </a:schemeClr>
                </a:solidFill>
                <a:latin typeface="Bell MT" panose="02020503060305020303" pitchFamily="18" charset="0"/>
              </a:rPr>
              <a:t>Next class meeting: Thursday, December 5, 2024, 6:00 p.m., parish hall</a:t>
            </a:r>
          </a:p>
          <a:p>
            <a:pPr lvl="1"/>
            <a:r>
              <a:rPr lang="en-US" dirty="0">
                <a:solidFill>
                  <a:schemeClr val="accent5">
                    <a:lumMod val="75000"/>
                  </a:schemeClr>
                </a:solidFill>
                <a:latin typeface="Bell MT" panose="02020503060305020303" pitchFamily="18" charset="0"/>
              </a:rPr>
              <a:t>All grades: Bring prayer cards and completed activities</a:t>
            </a:r>
          </a:p>
          <a:p>
            <a:pPr lvl="1"/>
            <a:r>
              <a:rPr lang="en-US" dirty="0">
                <a:solidFill>
                  <a:schemeClr val="accent5">
                    <a:lumMod val="75000"/>
                  </a:schemeClr>
                </a:solidFill>
                <a:latin typeface="Bell MT" panose="02020503060305020303" pitchFamily="18" charset="0"/>
              </a:rPr>
              <a:t>Grades 3-6: May bring Bibles</a:t>
            </a:r>
          </a:p>
          <a:p>
            <a:pPr lvl="1"/>
            <a:r>
              <a:rPr lang="en-US" dirty="0">
                <a:solidFill>
                  <a:schemeClr val="accent5">
                    <a:lumMod val="75000"/>
                  </a:schemeClr>
                </a:solidFill>
                <a:latin typeface="Bell MT" panose="02020503060305020303" pitchFamily="18" charset="0"/>
              </a:rPr>
              <a:t>Grades 7-9: Bring prayer journals </a:t>
            </a:r>
          </a:p>
          <a:p>
            <a:endParaRPr lang="en-US" b="1" i="0" dirty="0">
              <a:solidFill>
                <a:schemeClr val="tx1"/>
              </a:solidFill>
              <a:effectLst/>
              <a:latin typeface="Bell MT" panose="02020503060305020303" pitchFamily="18" charset="0"/>
            </a:endParaRPr>
          </a:p>
        </p:txBody>
      </p:sp>
      <p:sp>
        <p:nvSpPr>
          <p:cNvPr id="10" name="Slide Number Placeholder 9">
            <a:extLst>
              <a:ext uri="{FF2B5EF4-FFF2-40B4-BE49-F238E27FC236}">
                <a16:creationId xmlns:a16="http://schemas.microsoft.com/office/drawing/2014/main" id="{2AB9FCA0-82B5-1785-2029-0A5210804858}"/>
              </a:ext>
            </a:extLst>
          </p:cNvPr>
          <p:cNvSpPr>
            <a:spLocks noGrp="1"/>
          </p:cNvSpPr>
          <p:nvPr>
            <p:ph type="sldNum" sz="quarter" idx="12"/>
          </p:nvPr>
        </p:nvSpPr>
        <p:spPr/>
        <p:txBody>
          <a:bodyPr/>
          <a:lstStyle/>
          <a:p>
            <a:fld id="{312434F5-029B-4C02-999C-AE4229D6F68B}" type="slidenum">
              <a:rPr lang="en-US" sz="2800" smtClean="0"/>
              <a:t>9</a:t>
            </a:fld>
            <a:endParaRPr lang="en-US" sz="2800" dirty="0"/>
          </a:p>
        </p:txBody>
      </p:sp>
      <p:pic>
        <p:nvPicPr>
          <p:cNvPr id="4" name="Picture 3">
            <a:extLst>
              <a:ext uri="{FF2B5EF4-FFF2-40B4-BE49-F238E27FC236}">
                <a16:creationId xmlns:a16="http://schemas.microsoft.com/office/drawing/2014/main" id="{9392A3C5-BCED-6162-80B7-4546445E6B7F}"/>
              </a:ext>
            </a:extLst>
          </p:cNvPr>
          <p:cNvPicPr>
            <a:picLocks noChangeAspect="1"/>
          </p:cNvPicPr>
          <p:nvPr/>
        </p:nvPicPr>
        <p:blipFill>
          <a:blip r:embed="rId2">
            <a:duotone>
              <a:schemeClr val="accent3">
                <a:shade val="45000"/>
                <a:satMod val="135000"/>
              </a:schemeClr>
              <a:prstClr val="white"/>
            </a:duotone>
          </a:blip>
          <a:srcRect b="58606"/>
          <a:stretch/>
        </p:blipFill>
        <p:spPr>
          <a:xfrm>
            <a:off x="4452937" y="0"/>
            <a:ext cx="3286125" cy="1147349"/>
          </a:xfrm>
          <a:prstGeom prst="rect">
            <a:avLst/>
          </a:prstGeom>
        </p:spPr>
      </p:pic>
      <p:pic>
        <p:nvPicPr>
          <p:cNvPr id="5" name="Picture 4">
            <a:extLst>
              <a:ext uri="{FF2B5EF4-FFF2-40B4-BE49-F238E27FC236}">
                <a16:creationId xmlns:a16="http://schemas.microsoft.com/office/drawing/2014/main" id="{60111855-9C86-6172-2736-6BB212C4F92F}"/>
              </a:ext>
            </a:extLst>
          </p:cNvPr>
          <p:cNvPicPr>
            <a:picLocks noChangeAspect="1"/>
          </p:cNvPicPr>
          <p:nvPr/>
        </p:nvPicPr>
        <p:blipFill>
          <a:blip r:embed="rId3">
            <a:duotone>
              <a:schemeClr val="accent3">
                <a:shade val="45000"/>
                <a:satMod val="135000"/>
              </a:schemeClr>
              <a:prstClr val="white"/>
            </a:duotone>
          </a:blip>
          <a:srcRect t="77826"/>
          <a:stretch/>
        </p:blipFill>
        <p:spPr>
          <a:xfrm>
            <a:off x="7739061" y="3415"/>
            <a:ext cx="2457015" cy="602871"/>
          </a:xfrm>
          <a:prstGeom prst="rect">
            <a:avLst/>
          </a:prstGeom>
        </p:spPr>
      </p:pic>
      <p:pic>
        <p:nvPicPr>
          <p:cNvPr id="6" name="Picture 5">
            <a:extLst>
              <a:ext uri="{FF2B5EF4-FFF2-40B4-BE49-F238E27FC236}">
                <a16:creationId xmlns:a16="http://schemas.microsoft.com/office/drawing/2014/main" id="{2BAC6528-44D6-83AC-6987-2DE6CEFEC109}"/>
              </a:ext>
            </a:extLst>
          </p:cNvPr>
          <p:cNvPicPr>
            <a:picLocks noChangeAspect="1"/>
          </p:cNvPicPr>
          <p:nvPr/>
        </p:nvPicPr>
        <p:blipFill>
          <a:blip r:embed="rId4">
            <a:duotone>
              <a:schemeClr val="accent3">
                <a:shade val="45000"/>
                <a:satMod val="135000"/>
              </a:schemeClr>
              <a:prstClr val="white"/>
            </a:duotone>
          </a:blip>
          <a:stretch>
            <a:fillRect/>
          </a:stretch>
        </p:blipFill>
        <p:spPr>
          <a:xfrm>
            <a:off x="9909313" y="0"/>
            <a:ext cx="2282687" cy="609600"/>
          </a:xfrm>
          <a:prstGeom prst="rect">
            <a:avLst/>
          </a:prstGeom>
        </p:spPr>
      </p:pic>
      <p:pic>
        <p:nvPicPr>
          <p:cNvPr id="8" name="Picture 7">
            <a:extLst>
              <a:ext uri="{FF2B5EF4-FFF2-40B4-BE49-F238E27FC236}">
                <a16:creationId xmlns:a16="http://schemas.microsoft.com/office/drawing/2014/main" id="{8310C61F-A957-DCDA-1E5E-DC419E4B5245}"/>
              </a:ext>
            </a:extLst>
          </p:cNvPr>
          <p:cNvPicPr>
            <a:picLocks noChangeAspect="1"/>
          </p:cNvPicPr>
          <p:nvPr/>
        </p:nvPicPr>
        <p:blipFill>
          <a:blip r:embed="rId5">
            <a:duotone>
              <a:schemeClr val="accent3">
                <a:shade val="45000"/>
                <a:satMod val="135000"/>
              </a:schemeClr>
              <a:prstClr val="white"/>
            </a:duotone>
          </a:blip>
          <a:stretch>
            <a:fillRect/>
          </a:stretch>
        </p:blipFill>
        <p:spPr>
          <a:xfrm>
            <a:off x="-1" y="0"/>
            <a:ext cx="2280102" cy="609653"/>
          </a:xfrm>
          <a:prstGeom prst="rect">
            <a:avLst/>
          </a:prstGeom>
        </p:spPr>
      </p:pic>
      <p:pic>
        <p:nvPicPr>
          <p:cNvPr id="7" name="Picture 6">
            <a:extLst>
              <a:ext uri="{FF2B5EF4-FFF2-40B4-BE49-F238E27FC236}">
                <a16:creationId xmlns:a16="http://schemas.microsoft.com/office/drawing/2014/main" id="{77AFD179-0E99-20DB-D31F-83AE29F02E92}"/>
              </a:ext>
            </a:extLst>
          </p:cNvPr>
          <p:cNvPicPr>
            <a:picLocks noChangeAspect="1"/>
          </p:cNvPicPr>
          <p:nvPr/>
        </p:nvPicPr>
        <p:blipFill>
          <a:blip r:embed="rId3">
            <a:duotone>
              <a:schemeClr val="accent3">
                <a:shade val="45000"/>
                <a:satMod val="135000"/>
              </a:schemeClr>
              <a:prstClr val="white"/>
            </a:duotone>
          </a:blip>
          <a:srcRect t="77826"/>
          <a:stretch/>
        </p:blipFill>
        <p:spPr>
          <a:xfrm>
            <a:off x="1995923" y="0"/>
            <a:ext cx="2457015" cy="602871"/>
          </a:xfrm>
          <a:prstGeom prst="rect">
            <a:avLst/>
          </a:prstGeom>
        </p:spPr>
      </p:pic>
      <p:pic>
        <p:nvPicPr>
          <p:cNvPr id="9" name="Picture 8">
            <a:extLst>
              <a:ext uri="{FF2B5EF4-FFF2-40B4-BE49-F238E27FC236}">
                <a16:creationId xmlns:a16="http://schemas.microsoft.com/office/drawing/2014/main" id="{F3EDA35A-78A7-B0EF-AC02-D17FA3DA937C}"/>
              </a:ext>
            </a:extLst>
          </p:cNvPr>
          <p:cNvPicPr>
            <a:picLocks noChangeAspect="1"/>
          </p:cNvPicPr>
          <p:nvPr/>
        </p:nvPicPr>
        <p:blipFill>
          <a:blip r:embed="rId6"/>
          <a:stretch>
            <a:fillRect/>
          </a:stretch>
        </p:blipFill>
        <p:spPr>
          <a:xfrm>
            <a:off x="-1" y="6248347"/>
            <a:ext cx="2280102" cy="609653"/>
          </a:xfrm>
          <a:prstGeom prst="rect">
            <a:avLst/>
          </a:prstGeom>
        </p:spPr>
      </p:pic>
      <p:pic>
        <p:nvPicPr>
          <p:cNvPr id="11" name="Picture 10">
            <a:extLst>
              <a:ext uri="{FF2B5EF4-FFF2-40B4-BE49-F238E27FC236}">
                <a16:creationId xmlns:a16="http://schemas.microsoft.com/office/drawing/2014/main" id="{0E758840-B797-5F9A-4FF4-72FCDD11E320}"/>
              </a:ext>
            </a:extLst>
          </p:cNvPr>
          <p:cNvPicPr>
            <a:picLocks noChangeAspect="1"/>
          </p:cNvPicPr>
          <p:nvPr/>
        </p:nvPicPr>
        <p:blipFill>
          <a:blip r:embed="rId7"/>
          <a:stretch>
            <a:fillRect/>
          </a:stretch>
        </p:blipFill>
        <p:spPr>
          <a:xfrm>
            <a:off x="2280101" y="6254444"/>
            <a:ext cx="2456901" cy="603556"/>
          </a:xfrm>
          <a:prstGeom prst="rect">
            <a:avLst/>
          </a:prstGeom>
        </p:spPr>
      </p:pic>
      <p:pic>
        <p:nvPicPr>
          <p:cNvPr id="12" name="Picture 11">
            <a:extLst>
              <a:ext uri="{FF2B5EF4-FFF2-40B4-BE49-F238E27FC236}">
                <a16:creationId xmlns:a16="http://schemas.microsoft.com/office/drawing/2014/main" id="{74CDD1A3-BE30-06F2-9CB8-A7F22C65EE4B}"/>
              </a:ext>
            </a:extLst>
          </p:cNvPr>
          <p:cNvPicPr>
            <a:picLocks noChangeAspect="1"/>
          </p:cNvPicPr>
          <p:nvPr/>
        </p:nvPicPr>
        <p:blipFill>
          <a:blip r:embed="rId8"/>
          <a:stretch>
            <a:fillRect/>
          </a:stretch>
        </p:blipFill>
        <p:spPr>
          <a:xfrm>
            <a:off x="4737002" y="5711853"/>
            <a:ext cx="3292125" cy="1146147"/>
          </a:xfrm>
          <a:prstGeom prst="rect">
            <a:avLst/>
          </a:prstGeom>
        </p:spPr>
      </p:pic>
      <p:pic>
        <p:nvPicPr>
          <p:cNvPr id="13" name="Picture 12">
            <a:extLst>
              <a:ext uri="{FF2B5EF4-FFF2-40B4-BE49-F238E27FC236}">
                <a16:creationId xmlns:a16="http://schemas.microsoft.com/office/drawing/2014/main" id="{310BE133-6872-5E1E-CA35-044024516077}"/>
              </a:ext>
            </a:extLst>
          </p:cNvPr>
          <p:cNvPicPr>
            <a:picLocks noChangeAspect="1"/>
          </p:cNvPicPr>
          <p:nvPr/>
        </p:nvPicPr>
        <p:blipFill>
          <a:blip r:embed="rId9"/>
          <a:stretch>
            <a:fillRect/>
          </a:stretch>
        </p:blipFill>
        <p:spPr>
          <a:xfrm>
            <a:off x="7897000" y="6248347"/>
            <a:ext cx="2456901" cy="597460"/>
          </a:xfrm>
          <a:prstGeom prst="rect">
            <a:avLst/>
          </a:prstGeom>
        </p:spPr>
      </p:pic>
      <p:pic>
        <p:nvPicPr>
          <p:cNvPr id="15" name="Picture 14">
            <a:extLst>
              <a:ext uri="{FF2B5EF4-FFF2-40B4-BE49-F238E27FC236}">
                <a16:creationId xmlns:a16="http://schemas.microsoft.com/office/drawing/2014/main" id="{65A78B3F-F9C7-906C-54B8-467B14BE62E7}"/>
              </a:ext>
            </a:extLst>
          </p:cNvPr>
          <p:cNvPicPr>
            <a:picLocks noChangeAspect="1"/>
          </p:cNvPicPr>
          <p:nvPr/>
        </p:nvPicPr>
        <p:blipFill>
          <a:blip r:embed="rId10"/>
          <a:stretch>
            <a:fillRect/>
          </a:stretch>
        </p:blipFill>
        <p:spPr>
          <a:xfrm>
            <a:off x="10108095" y="6244932"/>
            <a:ext cx="2081319" cy="609653"/>
          </a:xfrm>
          <a:prstGeom prst="rect">
            <a:avLst/>
          </a:prstGeom>
        </p:spPr>
      </p:pic>
      <p:pic>
        <p:nvPicPr>
          <p:cNvPr id="14" name="Picture 13">
            <a:extLst>
              <a:ext uri="{FF2B5EF4-FFF2-40B4-BE49-F238E27FC236}">
                <a16:creationId xmlns:a16="http://schemas.microsoft.com/office/drawing/2014/main" id="{0F925335-17B7-F95E-0944-9983CEB2B6F2}"/>
              </a:ext>
            </a:extLst>
          </p:cNvPr>
          <p:cNvPicPr>
            <a:picLocks noChangeAspect="1"/>
          </p:cNvPicPr>
          <p:nvPr/>
        </p:nvPicPr>
        <p:blipFill>
          <a:blip r:embed="rId11"/>
          <a:stretch>
            <a:fillRect/>
          </a:stretch>
        </p:blipFill>
        <p:spPr>
          <a:xfrm>
            <a:off x="7655409" y="2561931"/>
            <a:ext cx="3781425" cy="2971800"/>
          </a:xfrm>
          <a:prstGeom prst="rect">
            <a:avLst/>
          </a:prstGeom>
        </p:spPr>
      </p:pic>
      <p:pic>
        <p:nvPicPr>
          <p:cNvPr id="16" name="Picture 15">
            <a:extLst>
              <a:ext uri="{FF2B5EF4-FFF2-40B4-BE49-F238E27FC236}">
                <a16:creationId xmlns:a16="http://schemas.microsoft.com/office/drawing/2014/main" id="{A8433879-9B55-11A9-3896-75FBE585D96B}"/>
              </a:ext>
            </a:extLst>
          </p:cNvPr>
          <p:cNvPicPr>
            <a:picLocks noChangeAspect="1"/>
          </p:cNvPicPr>
          <p:nvPr/>
        </p:nvPicPr>
        <p:blipFill>
          <a:blip r:embed="rId12">
            <a:duotone>
              <a:schemeClr val="accent3">
                <a:shade val="45000"/>
                <a:satMod val="135000"/>
              </a:schemeClr>
              <a:prstClr val="white"/>
            </a:duotone>
          </a:blip>
          <a:srcRect t="50001" b="34319"/>
          <a:stretch/>
        </p:blipFill>
        <p:spPr>
          <a:xfrm rot="16200000">
            <a:off x="-2514199" y="3123795"/>
            <a:ext cx="5644845" cy="616451"/>
          </a:xfrm>
          <a:prstGeom prst="rect">
            <a:avLst/>
          </a:prstGeom>
        </p:spPr>
      </p:pic>
      <p:pic>
        <p:nvPicPr>
          <p:cNvPr id="17" name="Picture 16">
            <a:extLst>
              <a:ext uri="{FF2B5EF4-FFF2-40B4-BE49-F238E27FC236}">
                <a16:creationId xmlns:a16="http://schemas.microsoft.com/office/drawing/2014/main" id="{A1CD24BB-4948-F34A-CEF2-A809C8E4E55D}"/>
              </a:ext>
            </a:extLst>
          </p:cNvPr>
          <p:cNvPicPr>
            <a:picLocks noChangeAspect="1"/>
          </p:cNvPicPr>
          <p:nvPr/>
        </p:nvPicPr>
        <p:blipFill>
          <a:blip r:embed="rId13"/>
          <a:stretch>
            <a:fillRect/>
          </a:stretch>
        </p:blipFill>
        <p:spPr>
          <a:xfrm>
            <a:off x="11579064" y="599547"/>
            <a:ext cx="615749" cy="5645385"/>
          </a:xfrm>
          <a:prstGeom prst="rect">
            <a:avLst/>
          </a:prstGeom>
        </p:spPr>
      </p:pic>
      <p:pic>
        <p:nvPicPr>
          <p:cNvPr id="18" name="Picture 17">
            <a:extLst>
              <a:ext uri="{FF2B5EF4-FFF2-40B4-BE49-F238E27FC236}">
                <a16:creationId xmlns:a16="http://schemas.microsoft.com/office/drawing/2014/main" id="{2D548DEE-4D55-6CC5-2605-368FE25C41F7}"/>
              </a:ext>
            </a:extLst>
          </p:cNvPr>
          <p:cNvPicPr>
            <a:picLocks noChangeAspect="1"/>
          </p:cNvPicPr>
          <p:nvPr/>
        </p:nvPicPr>
        <p:blipFill>
          <a:blip r:embed="rId12">
            <a:duotone>
              <a:schemeClr val="bg2">
                <a:shade val="45000"/>
                <a:satMod val="135000"/>
              </a:schemeClr>
              <a:prstClr val="white"/>
            </a:duotone>
          </a:blip>
          <a:srcRect t="26417" b="56255"/>
          <a:stretch/>
        </p:blipFill>
        <p:spPr>
          <a:xfrm>
            <a:off x="8174520" y="1411246"/>
            <a:ext cx="3401030" cy="445638"/>
          </a:xfrm>
          <a:prstGeom prst="rect">
            <a:avLst/>
          </a:prstGeom>
        </p:spPr>
      </p:pic>
      <p:pic>
        <p:nvPicPr>
          <p:cNvPr id="19" name="Picture 18">
            <a:extLst>
              <a:ext uri="{FF2B5EF4-FFF2-40B4-BE49-F238E27FC236}">
                <a16:creationId xmlns:a16="http://schemas.microsoft.com/office/drawing/2014/main" id="{F2A10049-70B9-A279-29F8-C5D88E902ED3}"/>
              </a:ext>
            </a:extLst>
          </p:cNvPr>
          <p:cNvPicPr>
            <a:picLocks noChangeAspect="1"/>
          </p:cNvPicPr>
          <p:nvPr/>
        </p:nvPicPr>
        <p:blipFill>
          <a:blip r:embed="rId14"/>
          <a:stretch>
            <a:fillRect/>
          </a:stretch>
        </p:blipFill>
        <p:spPr>
          <a:xfrm>
            <a:off x="619964" y="1411246"/>
            <a:ext cx="3401863" cy="445047"/>
          </a:xfrm>
          <a:prstGeom prst="rect">
            <a:avLst/>
          </a:prstGeom>
        </p:spPr>
      </p:pic>
    </p:spTree>
    <p:extLst>
      <p:ext uri="{BB962C8B-B14F-4D97-AF65-F5344CB8AC3E}">
        <p14:creationId xmlns:p14="http://schemas.microsoft.com/office/powerpoint/2010/main" val="3188282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98385-54A1-01FC-21BC-A14FA425344A}"/>
              </a:ext>
            </a:extLst>
          </p:cNvPr>
          <p:cNvSpPr>
            <a:spLocks noGrp="1"/>
          </p:cNvSpPr>
          <p:nvPr>
            <p:ph type="title"/>
          </p:nvPr>
        </p:nvSpPr>
        <p:spPr/>
        <p:txBody>
          <a:bodyPr>
            <a:normAutofit fontScale="90000"/>
          </a:bodyPr>
          <a:lstStyle/>
          <a:p>
            <a:r>
              <a:rPr lang="en-US" dirty="0">
                <a:solidFill>
                  <a:schemeClr val="accent6">
                    <a:lumMod val="75000"/>
                  </a:schemeClr>
                </a:solidFill>
              </a:rPr>
              <a:t>Service opportunity: OLV Take &amp; Eat Ministry</a:t>
            </a:r>
          </a:p>
        </p:txBody>
      </p:sp>
      <p:sp>
        <p:nvSpPr>
          <p:cNvPr id="3" name="Content Placeholder 2">
            <a:extLst>
              <a:ext uri="{FF2B5EF4-FFF2-40B4-BE49-F238E27FC236}">
                <a16:creationId xmlns:a16="http://schemas.microsoft.com/office/drawing/2014/main" id="{91C86FDF-DC28-3635-5882-081C10E43A35}"/>
              </a:ext>
            </a:extLst>
          </p:cNvPr>
          <p:cNvSpPr>
            <a:spLocks noGrp="1"/>
          </p:cNvSpPr>
          <p:nvPr>
            <p:ph idx="1"/>
          </p:nvPr>
        </p:nvSpPr>
        <p:spPr>
          <a:xfrm>
            <a:off x="735493" y="2365514"/>
            <a:ext cx="8279298" cy="3369366"/>
          </a:xfrm>
        </p:spPr>
        <p:txBody>
          <a:bodyPr>
            <a:normAutofit/>
          </a:bodyPr>
          <a:lstStyle/>
          <a:p>
            <a:r>
              <a:rPr lang="en-US" dirty="0">
                <a:solidFill>
                  <a:schemeClr val="accent6">
                    <a:lumMod val="75000"/>
                  </a:schemeClr>
                </a:solidFill>
              </a:rPr>
              <a:t>Coordinator: Lisa York</a:t>
            </a:r>
          </a:p>
          <a:p>
            <a:pPr lvl="1"/>
            <a:r>
              <a:rPr lang="en-US" dirty="0">
                <a:solidFill>
                  <a:schemeClr val="accent6">
                    <a:lumMod val="75000"/>
                  </a:schemeClr>
                </a:solidFill>
              </a:rPr>
              <a:t>New volunteers: pre-register</a:t>
            </a:r>
          </a:p>
          <a:p>
            <a:pPr lvl="1"/>
            <a:r>
              <a:rPr lang="en-US" dirty="0">
                <a:solidFill>
                  <a:schemeClr val="accent6">
                    <a:lumMod val="75000"/>
                  </a:schemeClr>
                </a:solidFill>
              </a:rPr>
              <a:t>Opportunity for children to color pictures to be sent with meal deliveries</a:t>
            </a:r>
          </a:p>
          <a:p>
            <a:pPr lvl="1"/>
            <a:r>
              <a:rPr lang="en-US" dirty="0">
                <a:solidFill>
                  <a:schemeClr val="accent6">
                    <a:lumMod val="75000"/>
                  </a:schemeClr>
                </a:solidFill>
              </a:rPr>
              <a:t>Schedule: OLV Parish website (events page calendar)</a:t>
            </a:r>
          </a:p>
          <a:p>
            <a:pPr lvl="1"/>
            <a:r>
              <a:rPr lang="en-US" dirty="0">
                <a:solidFill>
                  <a:schemeClr val="accent6">
                    <a:lumMod val="75000"/>
                  </a:schemeClr>
                </a:solidFill>
              </a:rPr>
              <a:t>Contact by phone or email</a:t>
            </a:r>
          </a:p>
          <a:p>
            <a:pPr lvl="2"/>
            <a:r>
              <a:rPr lang="en-US" dirty="0">
                <a:solidFill>
                  <a:schemeClr val="accent6">
                    <a:lumMod val="75000"/>
                  </a:schemeClr>
                </a:solidFill>
              </a:rPr>
              <a:t>Phone number: 413-626-8837</a:t>
            </a:r>
          </a:p>
          <a:p>
            <a:pPr lvl="2"/>
            <a:r>
              <a:rPr lang="en-US" dirty="0">
                <a:solidFill>
                  <a:schemeClr val="accent6">
                    <a:lumMod val="75000"/>
                  </a:schemeClr>
                </a:solidFill>
              </a:rPr>
              <a:t>Email: ljyork37@gmail.com </a:t>
            </a:r>
          </a:p>
          <a:p>
            <a:pPr lvl="1"/>
            <a:endParaRPr lang="en-US" dirty="0"/>
          </a:p>
        </p:txBody>
      </p:sp>
      <p:sp>
        <p:nvSpPr>
          <p:cNvPr id="4" name="Slide Number Placeholder 3">
            <a:extLst>
              <a:ext uri="{FF2B5EF4-FFF2-40B4-BE49-F238E27FC236}">
                <a16:creationId xmlns:a16="http://schemas.microsoft.com/office/drawing/2014/main" id="{C3115A7C-46E4-F0D2-E96D-1F5DC196503D}"/>
              </a:ext>
            </a:extLst>
          </p:cNvPr>
          <p:cNvSpPr>
            <a:spLocks noGrp="1"/>
          </p:cNvSpPr>
          <p:nvPr>
            <p:ph type="sldNum" sz="quarter" idx="12"/>
          </p:nvPr>
        </p:nvSpPr>
        <p:spPr/>
        <p:txBody>
          <a:bodyPr/>
          <a:lstStyle/>
          <a:p>
            <a:fld id="{312434F5-029B-4C02-999C-AE4229D6F68B}" type="slidenum">
              <a:rPr lang="en-US" smtClean="0"/>
              <a:t>10</a:t>
            </a:fld>
            <a:endParaRPr lang="en-US"/>
          </a:p>
        </p:txBody>
      </p:sp>
      <p:pic>
        <p:nvPicPr>
          <p:cNvPr id="5" name="Picture 4">
            <a:extLst>
              <a:ext uri="{FF2B5EF4-FFF2-40B4-BE49-F238E27FC236}">
                <a16:creationId xmlns:a16="http://schemas.microsoft.com/office/drawing/2014/main" id="{8C974C41-15FE-848B-9984-D1D4E42B63AC}"/>
              </a:ext>
            </a:extLst>
          </p:cNvPr>
          <p:cNvPicPr>
            <a:picLocks noChangeAspect="1"/>
          </p:cNvPicPr>
          <p:nvPr/>
        </p:nvPicPr>
        <p:blipFill>
          <a:blip r:embed="rId2"/>
          <a:srcRect b="46527"/>
          <a:stretch/>
        </p:blipFill>
        <p:spPr>
          <a:xfrm>
            <a:off x="0" y="-86139"/>
            <a:ext cx="6096000" cy="1303867"/>
          </a:xfrm>
          <a:prstGeom prst="rect">
            <a:avLst/>
          </a:prstGeom>
        </p:spPr>
      </p:pic>
      <p:pic>
        <p:nvPicPr>
          <p:cNvPr id="6" name="Picture 5">
            <a:extLst>
              <a:ext uri="{FF2B5EF4-FFF2-40B4-BE49-F238E27FC236}">
                <a16:creationId xmlns:a16="http://schemas.microsoft.com/office/drawing/2014/main" id="{CD586548-A641-7128-185A-134F2D67FD8F}"/>
              </a:ext>
            </a:extLst>
          </p:cNvPr>
          <p:cNvPicPr>
            <a:picLocks noChangeAspect="1"/>
          </p:cNvPicPr>
          <p:nvPr/>
        </p:nvPicPr>
        <p:blipFill>
          <a:blip r:embed="rId3"/>
          <a:stretch>
            <a:fillRect/>
          </a:stretch>
        </p:blipFill>
        <p:spPr>
          <a:xfrm flipH="1">
            <a:off x="6096000" y="-86139"/>
            <a:ext cx="6096528" cy="1304657"/>
          </a:xfrm>
          <a:prstGeom prst="rect">
            <a:avLst/>
          </a:prstGeom>
        </p:spPr>
      </p:pic>
      <p:pic>
        <p:nvPicPr>
          <p:cNvPr id="7" name="Picture 6">
            <a:extLst>
              <a:ext uri="{FF2B5EF4-FFF2-40B4-BE49-F238E27FC236}">
                <a16:creationId xmlns:a16="http://schemas.microsoft.com/office/drawing/2014/main" id="{53773095-7C39-EFE5-D26E-0FC6FD57B6FB}"/>
              </a:ext>
            </a:extLst>
          </p:cNvPr>
          <p:cNvPicPr>
            <a:picLocks noChangeAspect="1"/>
          </p:cNvPicPr>
          <p:nvPr/>
        </p:nvPicPr>
        <p:blipFill>
          <a:blip r:embed="rId3"/>
          <a:stretch>
            <a:fillRect/>
          </a:stretch>
        </p:blipFill>
        <p:spPr>
          <a:xfrm>
            <a:off x="0" y="5596071"/>
            <a:ext cx="6096528" cy="1304657"/>
          </a:xfrm>
          <a:prstGeom prst="rect">
            <a:avLst/>
          </a:prstGeom>
        </p:spPr>
      </p:pic>
      <p:pic>
        <p:nvPicPr>
          <p:cNvPr id="8" name="Picture 7">
            <a:extLst>
              <a:ext uri="{FF2B5EF4-FFF2-40B4-BE49-F238E27FC236}">
                <a16:creationId xmlns:a16="http://schemas.microsoft.com/office/drawing/2014/main" id="{FE75910C-90BD-BB08-FE07-386E70543F47}"/>
              </a:ext>
            </a:extLst>
          </p:cNvPr>
          <p:cNvPicPr>
            <a:picLocks noChangeAspect="1"/>
          </p:cNvPicPr>
          <p:nvPr/>
        </p:nvPicPr>
        <p:blipFill>
          <a:blip r:embed="rId3"/>
          <a:stretch>
            <a:fillRect/>
          </a:stretch>
        </p:blipFill>
        <p:spPr>
          <a:xfrm flipH="1">
            <a:off x="6095472" y="5596071"/>
            <a:ext cx="6096528" cy="1304657"/>
          </a:xfrm>
          <a:prstGeom prst="rect">
            <a:avLst/>
          </a:prstGeom>
        </p:spPr>
      </p:pic>
      <p:pic>
        <p:nvPicPr>
          <p:cNvPr id="9" name="Picture 8">
            <a:extLst>
              <a:ext uri="{FF2B5EF4-FFF2-40B4-BE49-F238E27FC236}">
                <a16:creationId xmlns:a16="http://schemas.microsoft.com/office/drawing/2014/main" id="{DD38499C-F502-191E-893D-92BD9170C70B}"/>
              </a:ext>
            </a:extLst>
          </p:cNvPr>
          <p:cNvPicPr>
            <a:picLocks noChangeAspect="1"/>
          </p:cNvPicPr>
          <p:nvPr/>
        </p:nvPicPr>
        <p:blipFill>
          <a:blip r:embed="rId4">
            <a:duotone>
              <a:schemeClr val="accent3">
                <a:shade val="45000"/>
                <a:satMod val="135000"/>
              </a:schemeClr>
              <a:prstClr val="white"/>
            </a:duotone>
          </a:blip>
          <a:stretch>
            <a:fillRect/>
          </a:stretch>
        </p:blipFill>
        <p:spPr>
          <a:xfrm>
            <a:off x="-708" y="1217728"/>
            <a:ext cx="736201" cy="4378343"/>
          </a:xfrm>
          <a:prstGeom prst="rect">
            <a:avLst/>
          </a:prstGeom>
        </p:spPr>
      </p:pic>
      <p:pic>
        <p:nvPicPr>
          <p:cNvPr id="10" name="Picture 9">
            <a:extLst>
              <a:ext uri="{FF2B5EF4-FFF2-40B4-BE49-F238E27FC236}">
                <a16:creationId xmlns:a16="http://schemas.microsoft.com/office/drawing/2014/main" id="{8C80FDBF-14D0-36B4-FAA5-3FD87D3CE1A3}"/>
              </a:ext>
            </a:extLst>
          </p:cNvPr>
          <p:cNvPicPr>
            <a:picLocks noChangeAspect="1"/>
          </p:cNvPicPr>
          <p:nvPr/>
        </p:nvPicPr>
        <p:blipFill>
          <a:blip r:embed="rId5"/>
          <a:stretch>
            <a:fillRect/>
          </a:stretch>
        </p:blipFill>
        <p:spPr>
          <a:xfrm>
            <a:off x="11455979" y="1217728"/>
            <a:ext cx="737680" cy="4377307"/>
          </a:xfrm>
          <a:prstGeom prst="rect">
            <a:avLst/>
          </a:prstGeom>
        </p:spPr>
      </p:pic>
      <p:pic>
        <p:nvPicPr>
          <p:cNvPr id="11" name="Picture 10">
            <a:extLst>
              <a:ext uri="{FF2B5EF4-FFF2-40B4-BE49-F238E27FC236}">
                <a16:creationId xmlns:a16="http://schemas.microsoft.com/office/drawing/2014/main" id="{6E806F59-8B09-E878-73D9-B9D37DF39829}"/>
              </a:ext>
            </a:extLst>
          </p:cNvPr>
          <p:cNvPicPr>
            <a:picLocks noChangeAspect="1"/>
          </p:cNvPicPr>
          <p:nvPr/>
        </p:nvPicPr>
        <p:blipFill>
          <a:blip r:embed="rId6"/>
          <a:stretch>
            <a:fillRect/>
          </a:stretch>
        </p:blipFill>
        <p:spPr>
          <a:xfrm>
            <a:off x="9014791" y="2494893"/>
            <a:ext cx="2143125" cy="2971800"/>
          </a:xfrm>
          <a:prstGeom prst="rect">
            <a:avLst/>
          </a:prstGeom>
        </p:spPr>
      </p:pic>
    </p:spTree>
    <p:extLst>
      <p:ext uri="{BB962C8B-B14F-4D97-AF65-F5344CB8AC3E}">
        <p14:creationId xmlns:p14="http://schemas.microsoft.com/office/powerpoint/2010/main" val="2467248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6167D-9D29-31FA-EA14-B1332BFA5606}"/>
              </a:ext>
            </a:extLst>
          </p:cNvPr>
          <p:cNvSpPr>
            <a:spLocks noGrp="1"/>
          </p:cNvSpPr>
          <p:nvPr>
            <p:ph type="title"/>
          </p:nvPr>
        </p:nvSpPr>
        <p:spPr/>
        <p:txBody>
          <a:bodyPr>
            <a:normAutofit fontScale="90000"/>
          </a:bodyPr>
          <a:lstStyle/>
          <a:p>
            <a:r>
              <a:rPr lang="en-US" dirty="0">
                <a:solidFill>
                  <a:schemeClr val="accent5">
                    <a:lumMod val="75000"/>
                  </a:schemeClr>
                </a:solidFill>
                <a:latin typeface="Bell MT" panose="02020503060305020303" pitchFamily="18" charset="0"/>
              </a:rPr>
              <a:t>Closing Prayer: Hail, Holy Queen and Invocation</a:t>
            </a:r>
          </a:p>
        </p:txBody>
      </p:sp>
      <p:sp>
        <p:nvSpPr>
          <p:cNvPr id="3" name="Content Placeholder 2">
            <a:extLst>
              <a:ext uri="{FF2B5EF4-FFF2-40B4-BE49-F238E27FC236}">
                <a16:creationId xmlns:a16="http://schemas.microsoft.com/office/drawing/2014/main" id="{BF321517-19FC-85E6-2E95-BE593A8343B1}"/>
              </a:ext>
            </a:extLst>
          </p:cNvPr>
          <p:cNvSpPr>
            <a:spLocks noGrp="1"/>
          </p:cNvSpPr>
          <p:nvPr>
            <p:ph idx="1"/>
          </p:nvPr>
        </p:nvSpPr>
        <p:spPr>
          <a:xfrm>
            <a:off x="904462" y="2556931"/>
            <a:ext cx="7096538" cy="3605329"/>
          </a:xfrm>
        </p:spPr>
        <p:txBody>
          <a:bodyPr>
            <a:normAutofit fontScale="92500" lnSpcReduction="20000"/>
          </a:bodyPr>
          <a:lstStyle/>
          <a:p>
            <a:pPr marL="0" indent="0">
              <a:buNone/>
            </a:pPr>
            <a:r>
              <a:rPr lang="en-US" dirty="0">
                <a:solidFill>
                  <a:schemeClr val="accent5">
                    <a:lumMod val="75000"/>
                  </a:schemeClr>
                </a:solidFill>
                <a:latin typeface="Bell MT" panose="02020503060305020303" pitchFamily="18" charset="0"/>
              </a:rPr>
              <a:t>Hail, Holy Queen, Mother of mercy. Hail, our life, our sweetness, and our hope. To thee do we cry, poor banished children of Eve. To thee do we send up our sighs, mourning and weeping in this valley of tears. Turn then, most gracious Advocate, thine eyes of mercy towards us. And after this our exile, show unto us the blessed fruit of thy womb, Jesus. O clement, O loving, O sweet Virgin Mary. </a:t>
            </a:r>
          </a:p>
          <a:p>
            <a:pPr marL="0" indent="0">
              <a:buNone/>
            </a:pPr>
            <a:r>
              <a:rPr lang="en-US" dirty="0">
                <a:solidFill>
                  <a:schemeClr val="accent5">
                    <a:lumMod val="75000"/>
                  </a:schemeClr>
                </a:solidFill>
                <a:latin typeface="Bell MT" panose="02020503060305020303" pitchFamily="18" charset="0"/>
              </a:rPr>
              <a:t>Pray for us, O Holy Mother of God. That we may be made worthy of the promises of Christ.</a:t>
            </a:r>
          </a:p>
          <a:p>
            <a:pPr marL="0" indent="0" algn="ctr">
              <a:buNone/>
            </a:pPr>
            <a:r>
              <a:rPr lang="en-US" dirty="0">
                <a:solidFill>
                  <a:schemeClr val="accent5">
                    <a:lumMod val="75000"/>
                  </a:schemeClr>
                </a:solidFill>
                <a:latin typeface="Bell MT" panose="02020503060305020303" pitchFamily="18" charset="0"/>
              </a:rPr>
              <a:t>Invocation</a:t>
            </a:r>
          </a:p>
          <a:p>
            <a:pPr marL="0" indent="0">
              <a:buNone/>
            </a:pPr>
            <a:r>
              <a:rPr lang="en-US" dirty="0">
                <a:solidFill>
                  <a:schemeClr val="accent5">
                    <a:lumMod val="75000"/>
                  </a:schemeClr>
                </a:solidFill>
                <a:latin typeface="Bell MT" panose="02020503060305020303" pitchFamily="18" charset="0"/>
              </a:rPr>
              <a:t>Queen of Heaven, pray for us.</a:t>
            </a:r>
          </a:p>
        </p:txBody>
      </p:sp>
      <p:sp>
        <p:nvSpPr>
          <p:cNvPr id="9" name="Slide Number Placeholder 8">
            <a:extLst>
              <a:ext uri="{FF2B5EF4-FFF2-40B4-BE49-F238E27FC236}">
                <a16:creationId xmlns:a16="http://schemas.microsoft.com/office/drawing/2014/main" id="{BBACAC6F-E890-A7DC-95DD-5F80B7E5D785}"/>
              </a:ext>
            </a:extLst>
          </p:cNvPr>
          <p:cNvSpPr>
            <a:spLocks noGrp="1"/>
          </p:cNvSpPr>
          <p:nvPr>
            <p:ph type="sldNum" sz="quarter" idx="12"/>
          </p:nvPr>
        </p:nvSpPr>
        <p:spPr/>
        <p:txBody>
          <a:bodyPr/>
          <a:lstStyle/>
          <a:p>
            <a:fld id="{312434F5-029B-4C02-999C-AE4229D6F68B}" type="slidenum">
              <a:rPr lang="en-US" sz="2800" smtClean="0"/>
              <a:t>11</a:t>
            </a:fld>
            <a:endParaRPr lang="en-US" sz="2800" dirty="0"/>
          </a:p>
        </p:txBody>
      </p:sp>
      <p:pic>
        <p:nvPicPr>
          <p:cNvPr id="4" name="Picture 3">
            <a:extLst>
              <a:ext uri="{FF2B5EF4-FFF2-40B4-BE49-F238E27FC236}">
                <a16:creationId xmlns:a16="http://schemas.microsoft.com/office/drawing/2014/main" id="{D4D2EFA3-2474-CB4C-6EC4-06184CBF9A0F}"/>
              </a:ext>
            </a:extLst>
          </p:cNvPr>
          <p:cNvPicPr>
            <a:picLocks noChangeAspect="1"/>
          </p:cNvPicPr>
          <p:nvPr/>
        </p:nvPicPr>
        <p:blipFill>
          <a:blip r:embed="rId2"/>
          <a:stretch>
            <a:fillRect/>
          </a:stretch>
        </p:blipFill>
        <p:spPr>
          <a:xfrm>
            <a:off x="8171000" y="2556932"/>
            <a:ext cx="2543383" cy="3511109"/>
          </a:xfrm>
          <a:prstGeom prst="rect">
            <a:avLst/>
          </a:prstGeom>
        </p:spPr>
      </p:pic>
      <p:pic>
        <p:nvPicPr>
          <p:cNvPr id="5" name="Picture 4">
            <a:extLst>
              <a:ext uri="{FF2B5EF4-FFF2-40B4-BE49-F238E27FC236}">
                <a16:creationId xmlns:a16="http://schemas.microsoft.com/office/drawing/2014/main" id="{823CD227-54B1-7AD6-AB84-4B7565EEE413}"/>
              </a:ext>
            </a:extLst>
          </p:cNvPr>
          <p:cNvPicPr>
            <a:picLocks noChangeAspect="1"/>
          </p:cNvPicPr>
          <p:nvPr/>
        </p:nvPicPr>
        <p:blipFill>
          <a:blip r:embed="rId3">
            <a:duotone>
              <a:schemeClr val="accent3">
                <a:shade val="45000"/>
                <a:satMod val="135000"/>
              </a:schemeClr>
              <a:prstClr val="white"/>
            </a:duotone>
          </a:blip>
          <a:srcRect t="53909"/>
          <a:stretch/>
        </p:blipFill>
        <p:spPr>
          <a:xfrm>
            <a:off x="0" y="6068041"/>
            <a:ext cx="3952875" cy="789959"/>
          </a:xfrm>
          <a:prstGeom prst="rect">
            <a:avLst/>
          </a:prstGeom>
        </p:spPr>
      </p:pic>
      <p:pic>
        <p:nvPicPr>
          <p:cNvPr id="6" name="Picture 5">
            <a:extLst>
              <a:ext uri="{FF2B5EF4-FFF2-40B4-BE49-F238E27FC236}">
                <a16:creationId xmlns:a16="http://schemas.microsoft.com/office/drawing/2014/main" id="{803EAEB1-AF85-FE06-6872-EB58A987616F}"/>
              </a:ext>
            </a:extLst>
          </p:cNvPr>
          <p:cNvPicPr>
            <a:picLocks noChangeAspect="1"/>
          </p:cNvPicPr>
          <p:nvPr/>
        </p:nvPicPr>
        <p:blipFill>
          <a:blip r:embed="rId4"/>
          <a:stretch>
            <a:fillRect/>
          </a:stretch>
        </p:blipFill>
        <p:spPr>
          <a:xfrm>
            <a:off x="3952875" y="6108700"/>
            <a:ext cx="3950550" cy="792549"/>
          </a:xfrm>
          <a:prstGeom prst="rect">
            <a:avLst/>
          </a:prstGeom>
        </p:spPr>
      </p:pic>
      <p:pic>
        <p:nvPicPr>
          <p:cNvPr id="7" name="Picture 6">
            <a:extLst>
              <a:ext uri="{FF2B5EF4-FFF2-40B4-BE49-F238E27FC236}">
                <a16:creationId xmlns:a16="http://schemas.microsoft.com/office/drawing/2014/main" id="{747F85DF-CF00-D911-E023-FCA18AF89877}"/>
              </a:ext>
            </a:extLst>
          </p:cNvPr>
          <p:cNvPicPr>
            <a:picLocks noChangeAspect="1"/>
          </p:cNvPicPr>
          <p:nvPr/>
        </p:nvPicPr>
        <p:blipFill>
          <a:blip r:embed="rId4"/>
          <a:stretch>
            <a:fillRect/>
          </a:stretch>
        </p:blipFill>
        <p:spPr>
          <a:xfrm>
            <a:off x="7905750" y="6108699"/>
            <a:ext cx="4286250" cy="792549"/>
          </a:xfrm>
          <a:prstGeom prst="rect">
            <a:avLst/>
          </a:prstGeom>
        </p:spPr>
      </p:pic>
      <p:pic>
        <p:nvPicPr>
          <p:cNvPr id="8" name="Picture 7">
            <a:extLst>
              <a:ext uri="{FF2B5EF4-FFF2-40B4-BE49-F238E27FC236}">
                <a16:creationId xmlns:a16="http://schemas.microsoft.com/office/drawing/2014/main" id="{FDCB1FD6-5CB6-6C77-C09A-ECB0AB924554}"/>
              </a:ext>
            </a:extLst>
          </p:cNvPr>
          <p:cNvPicPr>
            <a:picLocks noChangeAspect="1"/>
          </p:cNvPicPr>
          <p:nvPr/>
        </p:nvPicPr>
        <p:blipFill>
          <a:blip r:embed="rId4"/>
          <a:stretch>
            <a:fillRect/>
          </a:stretch>
        </p:blipFill>
        <p:spPr>
          <a:xfrm>
            <a:off x="0" y="8827"/>
            <a:ext cx="3950550" cy="792549"/>
          </a:xfrm>
          <a:prstGeom prst="rect">
            <a:avLst/>
          </a:prstGeom>
        </p:spPr>
      </p:pic>
      <p:pic>
        <p:nvPicPr>
          <p:cNvPr id="10" name="Picture 9">
            <a:extLst>
              <a:ext uri="{FF2B5EF4-FFF2-40B4-BE49-F238E27FC236}">
                <a16:creationId xmlns:a16="http://schemas.microsoft.com/office/drawing/2014/main" id="{EE5D62F4-B8AA-A64D-C089-0F5DEEDA3DD3}"/>
              </a:ext>
            </a:extLst>
          </p:cNvPr>
          <p:cNvPicPr>
            <a:picLocks noChangeAspect="1"/>
          </p:cNvPicPr>
          <p:nvPr/>
        </p:nvPicPr>
        <p:blipFill>
          <a:blip r:embed="rId4"/>
          <a:stretch>
            <a:fillRect/>
          </a:stretch>
        </p:blipFill>
        <p:spPr>
          <a:xfrm>
            <a:off x="3952875" y="15912"/>
            <a:ext cx="3950550" cy="792549"/>
          </a:xfrm>
          <a:prstGeom prst="rect">
            <a:avLst/>
          </a:prstGeom>
        </p:spPr>
      </p:pic>
      <p:pic>
        <p:nvPicPr>
          <p:cNvPr id="11" name="Picture 10">
            <a:extLst>
              <a:ext uri="{FF2B5EF4-FFF2-40B4-BE49-F238E27FC236}">
                <a16:creationId xmlns:a16="http://schemas.microsoft.com/office/drawing/2014/main" id="{545A02EC-D3D8-9C9D-F6CC-40DFD54A18C6}"/>
              </a:ext>
            </a:extLst>
          </p:cNvPr>
          <p:cNvPicPr>
            <a:picLocks noChangeAspect="1"/>
          </p:cNvPicPr>
          <p:nvPr/>
        </p:nvPicPr>
        <p:blipFill>
          <a:blip r:embed="rId4"/>
          <a:stretch>
            <a:fillRect/>
          </a:stretch>
        </p:blipFill>
        <p:spPr>
          <a:xfrm>
            <a:off x="7903425" y="8827"/>
            <a:ext cx="4286250" cy="792549"/>
          </a:xfrm>
          <a:prstGeom prst="rect">
            <a:avLst/>
          </a:prstGeom>
        </p:spPr>
      </p:pic>
      <p:pic>
        <p:nvPicPr>
          <p:cNvPr id="12" name="Picture 11">
            <a:extLst>
              <a:ext uri="{FF2B5EF4-FFF2-40B4-BE49-F238E27FC236}">
                <a16:creationId xmlns:a16="http://schemas.microsoft.com/office/drawing/2014/main" id="{75E7D5D5-6592-78CB-2EE2-A8D81D26F2E0}"/>
              </a:ext>
            </a:extLst>
          </p:cNvPr>
          <p:cNvPicPr>
            <a:picLocks noChangeAspect="1"/>
          </p:cNvPicPr>
          <p:nvPr/>
        </p:nvPicPr>
        <p:blipFill>
          <a:blip r:embed="rId5">
            <a:duotone>
              <a:schemeClr val="accent3">
                <a:shade val="45000"/>
                <a:satMod val="135000"/>
              </a:schemeClr>
              <a:prstClr val="white"/>
            </a:duotone>
          </a:blip>
          <a:srcRect t="73819" b="5555"/>
          <a:stretch/>
        </p:blipFill>
        <p:spPr>
          <a:xfrm rot="16200000">
            <a:off x="-2177559" y="2986020"/>
            <a:ext cx="5259580" cy="904462"/>
          </a:xfrm>
          <a:prstGeom prst="rect">
            <a:avLst/>
          </a:prstGeom>
        </p:spPr>
      </p:pic>
      <p:pic>
        <p:nvPicPr>
          <p:cNvPr id="13" name="Picture 12">
            <a:extLst>
              <a:ext uri="{FF2B5EF4-FFF2-40B4-BE49-F238E27FC236}">
                <a16:creationId xmlns:a16="http://schemas.microsoft.com/office/drawing/2014/main" id="{8626A43D-9380-7782-E6BD-1599545D5307}"/>
              </a:ext>
            </a:extLst>
          </p:cNvPr>
          <p:cNvPicPr>
            <a:picLocks noChangeAspect="1"/>
          </p:cNvPicPr>
          <p:nvPr/>
        </p:nvPicPr>
        <p:blipFill>
          <a:blip r:embed="rId6"/>
          <a:stretch>
            <a:fillRect/>
          </a:stretch>
        </p:blipFill>
        <p:spPr>
          <a:xfrm>
            <a:off x="11289714" y="810646"/>
            <a:ext cx="902286" cy="5255207"/>
          </a:xfrm>
          <a:prstGeom prst="rect">
            <a:avLst/>
          </a:prstGeom>
        </p:spPr>
      </p:pic>
      <p:pic>
        <p:nvPicPr>
          <p:cNvPr id="14" name="Picture 13">
            <a:extLst>
              <a:ext uri="{FF2B5EF4-FFF2-40B4-BE49-F238E27FC236}">
                <a16:creationId xmlns:a16="http://schemas.microsoft.com/office/drawing/2014/main" id="{3381E6AD-8383-1728-C152-1B05F17A434F}"/>
              </a:ext>
            </a:extLst>
          </p:cNvPr>
          <p:cNvPicPr>
            <a:picLocks noChangeAspect="1"/>
          </p:cNvPicPr>
          <p:nvPr/>
        </p:nvPicPr>
        <p:blipFill>
          <a:blip r:embed="rId7"/>
          <a:srcRect t="70177"/>
          <a:stretch/>
        </p:blipFill>
        <p:spPr>
          <a:xfrm>
            <a:off x="1032300" y="1628916"/>
            <a:ext cx="1885950" cy="792549"/>
          </a:xfrm>
          <a:prstGeom prst="rect">
            <a:avLst/>
          </a:prstGeom>
        </p:spPr>
      </p:pic>
      <p:pic>
        <p:nvPicPr>
          <p:cNvPr id="15" name="Picture 14">
            <a:extLst>
              <a:ext uri="{FF2B5EF4-FFF2-40B4-BE49-F238E27FC236}">
                <a16:creationId xmlns:a16="http://schemas.microsoft.com/office/drawing/2014/main" id="{CB557D5F-269F-E173-6244-BB3FEEFA5750}"/>
              </a:ext>
            </a:extLst>
          </p:cNvPr>
          <p:cNvPicPr>
            <a:picLocks noChangeAspect="1"/>
          </p:cNvPicPr>
          <p:nvPr/>
        </p:nvPicPr>
        <p:blipFill>
          <a:blip r:embed="rId8"/>
          <a:stretch>
            <a:fillRect/>
          </a:stretch>
        </p:blipFill>
        <p:spPr>
          <a:xfrm>
            <a:off x="9269776" y="1628915"/>
            <a:ext cx="1889924" cy="792549"/>
          </a:xfrm>
          <a:prstGeom prst="rect">
            <a:avLst/>
          </a:prstGeom>
        </p:spPr>
      </p:pic>
    </p:spTree>
    <p:extLst>
      <p:ext uri="{BB962C8B-B14F-4D97-AF65-F5344CB8AC3E}">
        <p14:creationId xmlns:p14="http://schemas.microsoft.com/office/powerpoint/2010/main" val="282322768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Custom 18">
      <a:dk1>
        <a:srgbClr val="FFC000"/>
      </a:dk1>
      <a:lt1>
        <a:srgbClr val="F7CBAC"/>
      </a:lt1>
      <a:dk2>
        <a:srgbClr val="ED8F4C"/>
      </a:dk2>
      <a:lt2>
        <a:srgbClr val="FFC000"/>
      </a:lt2>
      <a:accent1>
        <a:srgbClr val="EC7A2C"/>
      </a:accent1>
      <a:accent2>
        <a:srgbClr val="E36914"/>
      </a:accent2>
      <a:accent3>
        <a:srgbClr val="FFC000"/>
      </a:accent3>
      <a:accent4>
        <a:srgbClr val="F0985B"/>
      </a:accent4>
      <a:accent5>
        <a:srgbClr val="F0985B"/>
      </a:accent5>
      <a:accent6>
        <a:srgbClr val="F0985B"/>
      </a:accent6>
      <a:hlink>
        <a:srgbClr val="FFC000"/>
      </a:hlink>
      <a:folHlink>
        <a:srgbClr val="FEE599"/>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TM03457510[[fn=Savon]]</Template>
  <TotalTime>2174</TotalTime>
  <Words>847</Words>
  <Application>Microsoft Office PowerPoint</Application>
  <PresentationFormat>Widescreen</PresentationFormat>
  <Paragraphs>82</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Bell MT</vt:lpstr>
      <vt:lpstr>Calibri</vt:lpstr>
      <vt:lpstr>Garamond</vt:lpstr>
      <vt:lpstr>Organic</vt:lpstr>
      <vt:lpstr>Rel. Ed. Class Session 3 November 7, 2024</vt:lpstr>
      <vt:lpstr>November Class Outline</vt:lpstr>
      <vt:lpstr>Opening Prayer: Hail Mary &amp; Special Praises/Invocations</vt:lpstr>
      <vt:lpstr>Overview of November</vt:lpstr>
      <vt:lpstr>Grades PK-2</vt:lpstr>
      <vt:lpstr>Grades 3-6</vt:lpstr>
      <vt:lpstr>Grades 7-9</vt:lpstr>
      <vt:lpstr>Announcements 1</vt:lpstr>
      <vt:lpstr>Announcements 2</vt:lpstr>
      <vt:lpstr>Service opportunity: OLV Take &amp; Eat Ministry</vt:lpstr>
      <vt:lpstr>Closing Prayer: Hail, Holy Queen and Invocation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Session 1 September 2023</dc:title>
  <dc:creator>Katie Sadakierski</dc:creator>
  <cp:lastModifiedBy>Katie Sadakierski</cp:lastModifiedBy>
  <cp:revision>143</cp:revision>
  <dcterms:created xsi:type="dcterms:W3CDTF">2023-05-12T15:39:30Z</dcterms:created>
  <dcterms:modified xsi:type="dcterms:W3CDTF">2024-11-05T16:07:19Z</dcterms:modified>
</cp:coreProperties>
</file>