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69" r:id="rId4"/>
    <p:sldId id="260" r:id="rId5"/>
    <p:sldId id="262" r:id="rId6"/>
    <p:sldId id="263" r:id="rId7"/>
    <p:sldId id="261" r:id="rId8"/>
    <p:sldId id="258" r:id="rId9"/>
    <p:sldId id="259" r:id="rId10"/>
    <p:sldId id="265" r:id="rId11"/>
    <p:sldId id="266" r:id="rId12"/>
    <p:sldId id="264" r:id="rId13"/>
    <p:sldId id="267" r:id="rId14"/>
    <p:sldId id="270" r:id="rId15"/>
    <p:sldId id="268"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4660"/>
  </p:normalViewPr>
  <p:slideViewPr>
    <p:cSldViewPr snapToGrid="0">
      <p:cViewPr varScale="1">
        <p:scale>
          <a:sx n="60" d="100"/>
          <a:sy n="60" d="100"/>
        </p:scale>
        <p:origin x="89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C1F87A-6E22-4C5C-976C-210D2FB6DDDD}" type="datetimeFigureOut">
              <a:rPr lang="en-US" smtClean="0"/>
              <a:t>9/5/2024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8BE3DE-C9D3-4314-B401-3548FCF2F0BC}" type="slidenum">
              <a:rPr lang="en-US" smtClean="0"/>
              <a:t>‹#›</a:t>
            </a:fld>
            <a:endParaRPr lang="en-US"/>
          </a:p>
        </p:txBody>
      </p:sp>
    </p:spTree>
    <p:extLst>
      <p:ext uri="{BB962C8B-B14F-4D97-AF65-F5344CB8AC3E}">
        <p14:creationId xmlns:p14="http://schemas.microsoft.com/office/powerpoint/2010/main" val="723526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8BE3DE-C9D3-4314-B401-3548FCF2F0BC}" type="slidenum">
              <a:rPr lang="en-US" smtClean="0"/>
              <a:t>9</a:t>
            </a:fld>
            <a:endParaRPr lang="en-US"/>
          </a:p>
        </p:txBody>
      </p:sp>
    </p:spTree>
    <p:extLst>
      <p:ext uri="{BB962C8B-B14F-4D97-AF65-F5344CB8AC3E}">
        <p14:creationId xmlns:p14="http://schemas.microsoft.com/office/powerpoint/2010/main" val="23141883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19793F5-1E10-4947-A63F-6CDB915FD1DB}" type="datetime1">
              <a:rPr lang="en-US" smtClean="0"/>
              <a:t>9/5/2024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FB1DF15B-6877-44B7-9A33-5E098EE331C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0659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139D3F-853D-47FD-BD59-1DF82E4B0ECC}"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1DF15B-6877-44B7-9A33-5E098EE331CC}" type="slidenum">
              <a:rPr lang="en-US" smtClean="0"/>
              <a:t>‹#›</a:t>
            </a:fld>
            <a:endParaRPr lang="en-US"/>
          </a:p>
        </p:txBody>
      </p:sp>
    </p:spTree>
    <p:extLst>
      <p:ext uri="{BB962C8B-B14F-4D97-AF65-F5344CB8AC3E}">
        <p14:creationId xmlns:p14="http://schemas.microsoft.com/office/powerpoint/2010/main" val="1210338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F5E6B-7932-4D37-AA3B-229064BBF908}"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1DF15B-6877-44B7-9A33-5E098EE331C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3526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407372-BED9-4920-855D-EB63C1BBD0FB}" type="datetime1">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1DF15B-6877-44B7-9A33-5E098EE331CC}" type="slidenum">
              <a:rPr lang="en-US" smtClean="0"/>
              <a:t>‹#›</a:t>
            </a:fld>
            <a:endParaRPr lang="en-US"/>
          </a:p>
        </p:txBody>
      </p:sp>
    </p:spTree>
    <p:extLst>
      <p:ext uri="{BB962C8B-B14F-4D97-AF65-F5344CB8AC3E}">
        <p14:creationId xmlns:p14="http://schemas.microsoft.com/office/powerpoint/2010/main" val="412358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515838-2F0B-4C6C-8FF4-9699233E0BA5}" type="datetime1">
              <a:rPr lang="en-US" smtClean="0"/>
              <a:t>9/5/2024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1DF15B-6877-44B7-9A33-5E098EE331C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9348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7F39A8-B42F-4CD3-ACF2-9745AEC97F57}" type="datetime1">
              <a:rPr lang="en-US" smtClean="0"/>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1DF15B-6877-44B7-9A33-5E098EE331C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9513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801C99-DCCF-44AA-B1CB-B0962D9F5DEF}" type="datetime1">
              <a:rPr lang="en-US" smtClean="0"/>
              <a:t>9/5/2024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1DF15B-6877-44B7-9A33-5E098EE331CC}" type="slidenum">
              <a:rPr lang="en-US" smtClean="0"/>
              <a:t>‹#›</a:t>
            </a:fld>
            <a:endParaRPr lang="en-US"/>
          </a:p>
        </p:txBody>
      </p:sp>
    </p:spTree>
    <p:extLst>
      <p:ext uri="{BB962C8B-B14F-4D97-AF65-F5344CB8AC3E}">
        <p14:creationId xmlns:p14="http://schemas.microsoft.com/office/powerpoint/2010/main" val="2478806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E51AA9-10AB-4B6C-A688-79C520043DA2}" type="datetime1">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1DF15B-6877-44B7-9A33-5E098EE331C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135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FDD08B-16E9-42B7-BB49-D785AA8C298D}" type="datetime1">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1DF15B-6877-44B7-9A33-5E098EE331CC}" type="slidenum">
              <a:rPr lang="en-US" smtClean="0"/>
              <a:t>‹#›</a:t>
            </a:fld>
            <a:endParaRPr lang="en-US"/>
          </a:p>
        </p:txBody>
      </p:sp>
    </p:spTree>
    <p:extLst>
      <p:ext uri="{BB962C8B-B14F-4D97-AF65-F5344CB8AC3E}">
        <p14:creationId xmlns:p14="http://schemas.microsoft.com/office/powerpoint/2010/main" val="3689123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B336C1-B637-4E12-B89A-A260CFC71E67}" type="datetime1">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1DF15B-6877-44B7-9A33-5E098EE331CC}" type="slidenum">
              <a:rPr lang="en-US" smtClean="0"/>
              <a:t>‹#›</a:t>
            </a:fld>
            <a:endParaRPr lang="en-US"/>
          </a:p>
        </p:txBody>
      </p:sp>
    </p:spTree>
    <p:extLst>
      <p:ext uri="{BB962C8B-B14F-4D97-AF65-F5344CB8AC3E}">
        <p14:creationId xmlns:p14="http://schemas.microsoft.com/office/powerpoint/2010/main" val="962427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EC48F7-EE14-4A25-9F9F-C134107A7834}"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1DF15B-6877-44B7-9A33-5E098EE331C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5396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20C2EB-252B-4EF2-8494-481129049DE2}"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1DF15B-6877-44B7-9A33-5E098EE331C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7315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D9BA4C-82F7-4BC8-8A41-2A4B36830B76}"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1DF15B-6877-44B7-9A33-5E098EE331CC}" type="slidenum">
              <a:rPr lang="en-US" smtClean="0"/>
              <a:t>‹#›</a:t>
            </a:fld>
            <a:endParaRPr lang="en-US"/>
          </a:p>
        </p:txBody>
      </p:sp>
    </p:spTree>
    <p:extLst>
      <p:ext uri="{BB962C8B-B14F-4D97-AF65-F5344CB8AC3E}">
        <p14:creationId xmlns:p14="http://schemas.microsoft.com/office/powerpoint/2010/main" val="2066111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94E65E-6427-49EC-9209-FE9C8E2CBE24}"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1DF15B-6877-44B7-9A33-5E098EE331C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754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8CF5DA-0EDF-45B3-8458-343873C8E0B7}"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1DF15B-6877-44B7-9A33-5E098EE331C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6943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04779B-7381-435C-9011-698FDD9E900C}"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1DF15B-6877-44B7-9A33-5E098EE331C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7798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B02502-4CC9-48A6-B96B-F51D6D16A837}" type="datetime1">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1DF15B-6877-44B7-9A33-5E098EE331C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0338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accent4">
                <a:shade val="45000"/>
                <a:satMod val="135000"/>
              </a:schemeClr>
              <a:prstClr val="white"/>
            </a:duotone>
          </a:blip>
          <a:srcRect/>
          <a:tile tx="0" ty="0" sx="100000" sy="100000" flip="none" algn="tl"/>
        </a:blip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1A42F0D-82A7-45BD-8DC5-ACD0A5D050ED}" type="datetime1">
              <a:rPr lang="en-US" smtClean="0"/>
              <a:t>9/5/2024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B1DF15B-6877-44B7-9A33-5E098EE331CC}" type="slidenum">
              <a:rPr lang="en-US" smtClean="0"/>
              <a:t>‹#›</a:t>
            </a:fld>
            <a:endParaRPr lang="en-US"/>
          </a:p>
        </p:txBody>
      </p:sp>
    </p:spTree>
    <p:extLst>
      <p:ext uri="{BB962C8B-B14F-4D97-AF65-F5344CB8AC3E}">
        <p14:creationId xmlns:p14="http://schemas.microsoft.com/office/powerpoint/2010/main" val="81767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fif"/><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fif"/><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6.jfif"/><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8.jfif"/><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30.jf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4.jf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jfif"/><Relationship Id="rId2" Type="http://schemas.openxmlformats.org/officeDocument/2006/relationships/image" Target="../media/image37.jpg"/><Relationship Id="rId1" Type="http://schemas.openxmlformats.org/officeDocument/2006/relationships/slideLayout" Target="../slideLayouts/slideLayout5.xml"/><Relationship Id="rId4" Type="http://schemas.openxmlformats.org/officeDocument/2006/relationships/image" Target="../media/image39.jpg"/></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jf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3AEFB7-2633-A18D-24BC-0154F63B44C9}"/>
              </a:ext>
            </a:extLst>
          </p:cNvPr>
          <p:cNvPicPr>
            <a:picLocks noChangeAspect="1"/>
          </p:cNvPicPr>
          <p:nvPr/>
        </p:nvPicPr>
        <p:blipFill>
          <a:blip r:embed="rId2">
            <a:duotone>
              <a:schemeClr val="accent4">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189421" y="1447802"/>
            <a:ext cx="7858346" cy="4060093"/>
          </a:xfrm>
          <a:prstGeom prst="rect">
            <a:avLst/>
          </a:prstGeom>
        </p:spPr>
      </p:pic>
      <p:sp>
        <p:nvSpPr>
          <p:cNvPr id="2" name="Title 1">
            <a:extLst>
              <a:ext uri="{FF2B5EF4-FFF2-40B4-BE49-F238E27FC236}">
                <a16:creationId xmlns:a16="http://schemas.microsoft.com/office/drawing/2014/main" id="{2D0D937F-447D-A684-575B-6EC2B396AF8B}"/>
              </a:ext>
            </a:extLst>
          </p:cNvPr>
          <p:cNvSpPr>
            <a:spLocks noGrp="1"/>
          </p:cNvSpPr>
          <p:nvPr>
            <p:ph type="ctrTitle"/>
          </p:nvPr>
        </p:nvSpPr>
        <p:spPr/>
        <p:txBody>
          <a:bodyPr/>
          <a:lstStyle/>
          <a:p>
            <a:r>
              <a:rPr lang="en-US" b="1" dirty="0"/>
              <a:t>OLV Confirmation Preparation Program</a:t>
            </a:r>
          </a:p>
        </p:txBody>
      </p:sp>
      <p:sp>
        <p:nvSpPr>
          <p:cNvPr id="3" name="Subtitle 2">
            <a:extLst>
              <a:ext uri="{FF2B5EF4-FFF2-40B4-BE49-F238E27FC236}">
                <a16:creationId xmlns:a16="http://schemas.microsoft.com/office/drawing/2014/main" id="{53DD4E38-C94D-D103-12B7-9A260B202B25}"/>
              </a:ext>
            </a:extLst>
          </p:cNvPr>
          <p:cNvSpPr>
            <a:spLocks noGrp="1"/>
          </p:cNvSpPr>
          <p:nvPr>
            <p:ph type="subTitle" idx="1"/>
          </p:nvPr>
        </p:nvSpPr>
        <p:spPr/>
        <p:txBody>
          <a:bodyPr>
            <a:normAutofit lnSpcReduction="10000"/>
          </a:bodyPr>
          <a:lstStyle/>
          <a:p>
            <a:r>
              <a:rPr lang="en-US" b="1" dirty="0"/>
              <a:t>REY 2024-25</a:t>
            </a:r>
          </a:p>
          <a:p>
            <a:r>
              <a:rPr lang="en-US" b="1" dirty="0"/>
              <a:t>September 5, 2024</a:t>
            </a:r>
          </a:p>
          <a:p>
            <a:r>
              <a:rPr lang="en-US" b="1" dirty="0"/>
              <a:t>Katie Sadakierski</a:t>
            </a:r>
          </a:p>
        </p:txBody>
      </p:sp>
      <p:sp>
        <p:nvSpPr>
          <p:cNvPr id="4" name="Slide Number Placeholder 3">
            <a:extLst>
              <a:ext uri="{FF2B5EF4-FFF2-40B4-BE49-F238E27FC236}">
                <a16:creationId xmlns:a16="http://schemas.microsoft.com/office/drawing/2014/main" id="{3B1D1D68-1A97-78A9-DFEA-9F894707A760}"/>
              </a:ext>
            </a:extLst>
          </p:cNvPr>
          <p:cNvSpPr>
            <a:spLocks noGrp="1"/>
          </p:cNvSpPr>
          <p:nvPr>
            <p:ph type="sldNum" sz="quarter" idx="12"/>
          </p:nvPr>
        </p:nvSpPr>
        <p:spPr/>
        <p:txBody>
          <a:bodyPr/>
          <a:lstStyle/>
          <a:p>
            <a:fld id="{FB1DF15B-6877-44B7-9A33-5E098EE331CC}" type="slidenum">
              <a:rPr lang="en-US" smtClean="0"/>
              <a:t>1</a:t>
            </a:fld>
            <a:endParaRPr lang="en-US"/>
          </a:p>
        </p:txBody>
      </p:sp>
      <p:pic>
        <p:nvPicPr>
          <p:cNvPr id="7" name="Picture 6">
            <a:extLst>
              <a:ext uri="{FF2B5EF4-FFF2-40B4-BE49-F238E27FC236}">
                <a16:creationId xmlns:a16="http://schemas.microsoft.com/office/drawing/2014/main" id="{0E2B406A-145C-0498-A969-2920DA29B150}"/>
              </a:ext>
            </a:extLst>
          </p:cNvPr>
          <p:cNvPicPr>
            <a:picLocks noChangeAspect="1"/>
          </p:cNvPicPr>
          <p:nvPr/>
        </p:nvPicPr>
        <p:blipFill>
          <a:blip r:embed="rId3">
            <a:extLst>
              <a:ext uri="{28A0092B-C50C-407E-A947-70E740481C1C}">
                <a14:useLocalDpi xmlns:a14="http://schemas.microsoft.com/office/drawing/2010/main" val="0"/>
              </a:ext>
            </a:extLst>
          </a:blip>
          <a:srcRect l="6013" t="1499" r="5881" b="21844"/>
          <a:stretch/>
        </p:blipFill>
        <p:spPr>
          <a:xfrm>
            <a:off x="0" y="2052163"/>
            <a:ext cx="1908765" cy="2669002"/>
          </a:xfrm>
          <a:prstGeom prst="rect">
            <a:avLst/>
          </a:prstGeom>
        </p:spPr>
      </p:pic>
      <p:pic>
        <p:nvPicPr>
          <p:cNvPr id="8" name="Picture 7">
            <a:extLst>
              <a:ext uri="{FF2B5EF4-FFF2-40B4-BE49-F238E27FC236}">
                <a16:creationId xmlns:a16="http://schemas.microsoft.com/office/drawing/2014/main" id="{65377DA5-2DEE-B5F9-352B-C1166D622968}"/>
              </a:ext>
            </a:extLst>
          </p:cNvPr>
          <p:cNvPicPr>
            <a:picLocks noChangeAspect="1"/>
          </p:cNvPicPr>
          <p:nvPr/>
        </p:nvPicPr>
        <p:blipFill>
          <a:blip r:embed="rId3">
            <a:extLst>
              <a:ext uri="{28A0092B-C50C-407E-A947-70E740481C1C}">
                <a14:useLocalDpi xmlns:a14="http://schemas.microsoft.com/office/drawing/2010/main" val="0"/>
              </a:ext>
            </a:extLst>
          </a:blip>
          <a:srcRect l="6013" t="1499" r="5881" b="21844"/>
          <a:stretch/>
        </p:blipFill>
        <p:spPr>
          <a:xfrm flipH="1">
            <a:off x="10283235" y="2143347"/>
            <a:ext cx="1908765" cy="2669002"/>
          </a:xfrm>
          <a:prstGeom prst="rect">
            <a:avLst/>
          </a:prstGeom>
        </p:spPr>
      </p:pic>
      <p:pic>
        <p:nvPicPr>
          <p:cNvPr id="2050" name="Picture 2" descr="Ruby Red Lace Border Clipart | Custom-Designed Illustrations ~ Creative ...">
            <a:extLst>
              <a:ext uri="{FF2B5EF4-FFF2-40B4-BE49-F238E27FC236}">
                <a16:creationId xmlns:a16="http://schemas.microsoft.com/office/drawing/2014/main" id="{A5BEC521-4640-5353-2047-23E36186C6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a:stretch/>
        </p:blipFill>
        <p:spPr bwMode="auto">
          <a:xfrm rot="16200000">
            <a:off x="1313564" y="-1313564"/>
            <a:ext cx="382773" cy="30099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ustom-Designed Illustrations ~ Creative ...">
            <a:extLst>
              <a:ext uri="{FF2B5EF4-FFF2-40B4-BE49-F238E27FC236}">
                <a16:creationId xmlns:a16="http://schemas.microsoft.com/office/drawing/2014/main" id="{E4BC1F8B-CE2C-EE4F-5D03-3789356076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a:stretch/>
        </p:blipFill>
        <p:spPr bwMode="auto">
          <a:xfrm rot="16200000">
            <a:off x="4323464" y="-1313564"/>
            <a:ext cx="382773" cy="3009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ustom-Designed Illustrations ~ Creative ...">
            <a:extLst>
              <a:ext uri="{FF2B5EF4-FFF2-40B4-BE49-F238E27FC236}">
                <a16:creationId xmlns:a16="http://schemas.microsoft.com/office/drawing/2014/main" id="{C23AB2BA-4680-867B-AD6D-49FC9208DE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a:stretch/>
        </p:blipFill>
        <p:spPr bwMode="auto">
          <a:xfrm rot="16200000">
            <a:off x="7333366" y="-1313564"/>
            <a:ext cx="382773" cy="30099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uby Red Lace Border Clipart | Custom-Designed Illustrations ~ Creative ...">
            <a:extLst>
              <a:ext uri="{FF2B5EF4-FFF2-40B4-BE49-F238E27FC236}">
                <a16:creationId xmlns:a16="http://schemas.microsoft.com/office/drawing/2014/main" id="{C438BC5F-9791-A46B-3789-1DC857B6FCF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a:stretch/>
        </p:blipFill>
        <p:spPr bwMode="auto">
          <a:xfrm rot="16200000">
            <a:off x="10343267" y="-1313564"/>
            <a:ext cx="382773" cy="30099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uby Red Lace Border Clipart | Custom-Designed Illustrations ~ Creative ...">
            <a:extLst>
              <a:ext uri="{FF2B5EF4-FFF2-40B4-BE49-F238E27FC236}">
                <a16:creationId xmlns:a16="http://schemas.microsoft.com/office/drawing/2014/main" id="{97800E88-14F8-6899-D125-AB5B75158A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b="94662"/>
          <a:stretch/>
        </p:blipFill>
        <p:spPr bwMode="auto">
          <a:xfrm rot="16200000">
            <a:off x="11920280" y="111052"/>
            <a:ext cx="382774" cy="16066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Ruby Red Lace Border Clipart | Custom-Designed Illustrations ~ Creative ...">
            <a:extLst>
              <a:ext uri="{FF2B5EF4-FFF2-40B4-BE49-F238E27FC236}">
                <a16:creationId xmlns:a16="http://schemas.microsoft.com/office/drawing/2014/main" id="{7E621A9F-7768-F847-4AB7-10AAF61086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a:stretch/>
        </p:blipFill>
        <p:spPr bwMode="auto">
          <a:xfrm rot="16200000">
            <a:off x="1313563" y="5225459"/>
            <a:ext cx="382773" cy="30099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Ruby Red Lace Border Clipart | Custom-Designed Illustrations ~ Creative ...">
            <a:extLst>
              <a:ext uri="{FF2B5EF4-FFF2-40B4-BE49-F238E27FC236}">
                <a16:creationId xmlns:a16="http://schemas.microsoft.com/office/drawing/2014/main" id="{6BE85FC1-65D3-A27A-60AC-ECB385F221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a:stretch/>
        </p:blipFill>
        <p:spPr bwMode="auto">
          <a:xfrm rot="16200000">
            <a:off x="4323463" y="5225460"/>
            <a:ext cx="382773" cy="30099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Ruby Red Lace Border Clipart | Custom-Designed Illustrations ~ Creative ...">
            <a:extLst>
              <a:ext uri="{FF2B5EF4-FFF2-40B4-BE49-F238E27FC236}">
                <a16:creationId xmlns:a16="http://schemas.microsoft.com/office/drawing/2014/main" id="{86478804-CB3A-1D1D-2CD6-3B43D369933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a:stretch/>
        </p:blipFill>
        <p:spPr bwMode="auto">
          <a:xfrm rot="16200000">
            <a:off x="7333366" y="5225459"/>
            <a:ext cx="382773" cy="30099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Ruby Red Lace Border Clipart | Custom-Designed Illustrations ~ Creative ...">
            <a:extLst>
              <a:ext uri="{FF2B5EF4-FFF2-40B4-BE49-F238E27FC236}">
                <a16:creationId xmlns:a16="http://schemas.microsoft.com/office/drawing/2014/main" id="{1FAF1964-4EFA-6EA9-745C-6F9922864A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a:stretch/>
        </p:blipFill>
        <p:spPr bwMode="auto">
          <a:xfrm rot="16200000">
            <a:off x="10343267" y="5225458"/>
            <a:ext cx="382773" cy="30099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Ruby Red Lace Border Clipart | Custom-Designed Illustrations ~ Creative ...">
            <a:extLst>
              <a:ext uri="{FF2B5EF4-FFF2-40B4-BE49-F238E27FC236}">
                <a16:creationId xmlns:a16="http://schemas.microsoft.com/office/drawing/2014/main" id="{EC923399-B2AC-6414-C864-8B2E97B9D0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4" r="80458" b="94662"/>
          <a:stretch/>
        </p:blipFill>
        <p:spPr bwMode="auto">
          <a:xfrm rot="16200000">
            <a:off x="11928549" y="6650075"/>
            <a:ext cx="382774" cy="16066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gold gem border">
            <a:extLst>
              <a:ext uri="{FF2B5EF4-FFF2-40B4-BE49-F238E27FC236}">
                <a16:creationId xmlns:a16="http://schemas.microsoft.com/office/drawing/2014/main" id="{395A8795-E9F3-6F4B-10E2-8F16DAFB99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0575"/>
          <a:stretch/>
        </p:blipFill>
        <p:spPr bwMode="auto">
          <a:xfrm>
            <a:off x="8268" y="374618"/>
            <a:ext cx="7229911" cy="5436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Image result for gold gem border">
            <a:extLst>
              <a:ext uri="{FF2B5EF4-FFF2-40B4-BE49-F238E27FC236}">
                <a16:creationId xmlns:a16="http://schemas.microsoft.com/office/drawing/2014/main" id="{93367D49-585C-8210-7CBC-A857E146970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1367" b="90575"/>
          <a:stretch/>
        </p:blipFill>
        <p:spPr bwMode="auto">
          <a:xfrm>
            <a:off x="7238180" y="356785"/>
            <a:ext cx="4962090" cy="54368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Image result for gold gem border">
            <a:extLst>
              <a:ext uri="{FF2B5EF4-FFF2-40B4-BE49-F238E27FC236}">
                <a16:creationId xmlns:a16="http://schemas.microsoft.com/office/drawing/2014/main" id="{F25D18BE-733A-C748-9842-84C3272B39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0575"/>
          <a:stretch/>
        </p:blipFill>
        <p:spPr bwMode="auto">
          <a:xfrm>
            <a:off x="8268" y="6027144"/>
            <a:ext cx="7229911" cy="54368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375FBE8B-826F-2F8C-8768-1081EEB22E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1195" y="4848358"/>
            <a:ext cx="1109609" cy="1722474"/>
          </a:xfrm>
          <a:prstGeom prst="rect">
            <a:avLst/>
          </a:prstGeom>
        </p:spPr>
      </p:pic>
      <p:pic>
        <p:nvPicPr>
          <p:cNvPr id="22" name="Picture 6" descr="Image result for gold gem border">
            <a:extLst>
              <a:ext uri="{FF2B5EF4-FFF2-40B4-BE49-F238E27FC236}">
                <a16:creationId xmlns:a16="http://schemas.microsoft.com/office/drawing/2014/main" id="{2E0044BA-A88F-66E8-1BE1-2D50236FA28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1367" b="90575"/>
          <a:stretch/>
        </p:blipFill>
        <p:spPr bwMode="auto">
          <a:xfrm>
            <a:off x="7221641" y="6027144"/>
            <a:ext cx="4962090" cy="543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7401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9659E-16D2-F0F6-898D-8732D5F16E9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A073DB2-13BA-A997-8321-0BE101652000}"/>
              </a:ext>
            </a:extLst>
          </p:cNvPr>
          <p:cNvSpPr>
            <a:spLocks noGrp="1"/>
          </p:cNvSpPr>
          <p:nvPr>
            <p:ph idx="1"/>
          </p:nvPr>
        </p:nvSpPr>
        <p:spPr>
          <a:xfrm>
            <a:off x="1295401" y="2556932"/>
            <a:ext cx="5551966" cy="3397301"/>
          </a:xfrm>
        </p:spPr>
        <p:txBody>
          <a:bodyPr>
            <a:normAutofit fontScale="92500" lnSpcReduction="10000"/>
          </a:bodyPr>
          <a:lstStyle/>
          <a:p>
            <a:r>
              <a:rPr lang="en-US" dirty="0"/>
              <a:t>Opening prayer</a:t>
            </a:r>
          </a:p>
          <a:p>
            <a:r>
              <a:rPr lang="en-US" dirty="0"/>
              <a:t>Overview of Confirmation preparation program</a:t>
            </a:r>
          </a:p>
          <a:p>
            <a:pPr lvl="1"/>
            <a:r>
              <a:rPr lang="en-US" dirty="0"/>
              <a:t>Program goals</a:t>
            </a:r>
          </a:p>
          <a:p>
            <a:pPr lvl="1"/>
            <a:r>
              <a:rPr lang="en-US" dirty="0"/>
              <a:t>Program timeline </a:t>
            </a:r>
          </a:p>
          <a:p>
            <a:pPr lvl="1"/>
            <a:r>
              <a:rPr lang="en-US" dirty="0"/>
              <a:t>Program resources</a:t>
            </a:r>
          </a:p>
          <a:p>
            <a:r>
              <a:rPr lang="en-US" dirty="0"/>
              <a:t>Closing prayer</a:t>
            </a:r>
          </a:p>
          <a:p>
            <a:r>
              <a:rPr lang="en-US" dirty="0"/>
              <a:t>Q &amp; A</a:t>
            </a:r>
          </a:p>
        </p:txBody>
      </p:sp>
      <p:pic>
        <p:nvPicPr>
          <p:cNvPr id="5" name="Picture 4">
            <a:extLst>
              <a:ext uri="{FF2B5EF4-FFF2-40B4-BE49-F238E27FC236}">
                <a16:creationId xmlns:a16="http://schemas.microsoft.com/office/drawing/2014/main" id="{8A5820DB-B302-A422-43C8-2C954DAA537E}"/>
              </a:ext>
            </a:extLst>
          </p:cNvPr>
          <p:cNvPicPr>
            <a:picLocks noChangeAspect="1"/>
          </p:cNvPicPr>
          <p:nvPr/>
        </p:nvPicPr>
        <p:blipFill>
          <a:blip r:embed="rId2">
            <a:extLst>
              <a:ext uri="{28A0092B-C50C-407E-A947-70E740481C1C}">
                <a14:useLocalDpi xmlns:a14="http://schemas.microsoft.com/office/drawing/2010/main" val="0"/>
              </a:ext>
            </a:extLst>
          </a:blip>
          <a:srcRect l="7592" r="17016" b="51809"/>
          <a:stretch/>
        </p:blipFill>
        <p:spPr>
          <a:xfrm>
            <a:off x="6471684" y="2680015"/>
            <a:ext cx="3740887" cy="3539023"/>
          </a:xfrm>
          <a:prstGeom prst="rect">
            <a:avLst/>
          </a:prstGeom>
        </p:spPr>
      </p:pic>
      <p:sp>
        <p:nvSpPr>
          <p:cNvPr id="6" name="Slide Number Placeholder 5">
            <a:extLst>
              <a:ext uri="{FF2B5EF4-FFF2-40B4-BE49-F238E27FC236}">
                <a16:creationId xmlns:a16="http://schemas.microsoft.com/office/drawing/2014/main" id="{0D08EAA7-E2AE-4872-DDF9-521173019175}"/>
              </a:ext>
            </a:extLst>
          </p:cNvPr>
          <p:cNvSpPr>
            <a:spLocks noGrp="1"/>
          </p:cNvSpPr>
          <p:nvPr>
            <p:ph type="sldNum" sz="quarter" idx="12"/>
          </p:nvPr>
        </p:nvSpPr>
        <p:spPr/>
        <p:txBody>
          <a:bodyPr/>
          <a:lstStyle/>
          <a:p>
            <a:fld id="{FB1DF15B-6877-44B7-9A33-5E098EE331CC}" type="slidenum">
              <a:rPr lang="en-US" smtClean="0"/>
              <a:t>2</a:t>
            </a:fld>
            <a:endParaRPr lang="en-US"/>
          </a:p>
        </p:txBody>
      </p:sp>
      <p:pic>
        <p:nvPicPr>
          <p:cNvPr id="4" name="Picture 4" descr="Ruby Red Lace Border Clipart | Custom-Designed Illustrations ~ Creative ...">
            <a:extLst>
              <a:ext uri="{FF2B5EF4-FFF2-40B4-BE49-F238E27FC236}">
                <a16:creationId xmlns:a16="http://schemas.microsoft.com/office/drawing/2014/main" id="{D8809F16-BE44-D496-BF33-C9DBDB123B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a:stretch/>
        </p:blipFill>
        <p:spPr bwMode="auto">
          <a:xfrm rot="16200000">
            <a:off x="1227549" y="-1227549"/>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uby Red Lace Border Clipart | Custom-Designed Illustrations ~ Creative ...">
            <a:extLst>
              <a:ext uri="{FF2B5EF4-FFF2-40B4-BE49-F238E27FC236}">
                <a16:creationId xmlns:a16="http://schemas.microsoft.com/office/drawing/2014/main" id="{A68B934D-5BC0-9A58-93D7-4BA056D3AE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a:stretch/>
        </p:blipFill>
        <p:spPr bwMode="auto">
          <a:xfrm rot="16200000">
            <a:off x="4076052" y="-1227548"/>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uby Red Lace Border Clipart | Custom-Designed Illustrations ~ Creative ...">
            <a:extLst>
              <a:ext uri="{FF2B5EF4-FFF2-40B4-BE49-F238E27FC236}">
                <a16:creationId xmlns:a16="http://schemas.microsoft.com/office/drawing/2014/main" id="{652FE03B-157A-D878-E293-4246A108DF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a:stretch/>
        </p:blipFill>
        <p:spPr bwMode="auto">
          <a:xfrm rot="16200000">
            <a:off x="6924555" y="-1227548"/>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Ruby Red Lace Border Clipart | Custom-Designed Illustrations ~ Creative ...">
            <a:extLst>
              <a:ext uri="{FF2B5EF4-FFF2-40B4-BE49-F238E27FC236}">
                <a16:creationId xmlns:a16="http://schemas.microsoft.com/office/drawing/2014/main" id="{3493C4E0-F6B6-F9C9-D65A-FC9E3A72E5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a:stretch/>
        </p:blipFill>
        <p:spPr bwMode="auto">
          <a:xfrm rot="16200000">
            <a:off x="9773057" y="-1227548"/>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uby Red Lace Border Clipart | Custom-Designed Illustrations ~ Creative ...">
            <a:extLst>
              <a:ext uri="{FF2B5EF4-FFF2-40B4-BE49-F238E27FC236}">
                <a16:creationId xmlns:a16="http://schemas.microsoft.com/office/drawing/2014/main" id="{5AAF69C3-53B2-472F-412F-F359C6B7BE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a:stretch/>
        </p:blipFill>
        <p:spPr bwMode="auto">
          <a:xfrm rot="16200000">
            <a:off x="1227549" y="5228974"/>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Ruby Red Lace Border Clipart | Custom-Designed Illustrations ~ Creative ...">
            <a:extLst>
              <a:ext uri="{FF2B5EF4-FFF2-40B4-BE49-F238E27FC236}">
                <a16:creationId xmlns:a16="http://schemas.microsoft.com/office/drawing/2014/main" id="{E29C6CBB-878F-36EC-1F9E-96D5750AE1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a:stretch/>
        </p:blipFill>
        <p:spPr bwMode="auto">
          <a:xfrm rot="16200000">
            <a:off x="4076052" y="5237048"/>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Ruby Red Lace Border Clipart | Custom-Designed Illustrations ~ Creative ...">
            <a:extLst>
              <a:ext uri="{FF2B5EF4-FFF2-40B4-BE49-F238E27FC236}">
                <a16:creationId xmlns:a16="http://schemas.microsoft.com/office/drawing/2014/main" id="{5AE7F388-D0AA-49F9-DE4F-173AA7CBFD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a:stretch/>
        </p:blipFill>
        <p:spPr bwMode="auto">
          <a:xfrm rot="16200000">
            <a:off x="6924555" y="5242165"/>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Ruby Red Lace Border Clipart | Custom-Designed Illustrations ~ Creative ...">
            <a:extLst>
              <a:ext uri="{FF2B5EF4-FFF2-40B4-BE49-F238E27FC236}">
                <a16:creationId xmlns:a16="http://schemas.microsoft.com/office/drawing/2014/main" id="{6F756BD8-3711-AF9E-AEAA-E17E647654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a:stretch/>
        </p:blipFill>
        <p:spPr bwMode="auto">
          <a:xfrm rot="16200000">
            <a:off x="9773057" y="5237048"/>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uby Red Lace Border Clipart | Custom-Designed Illustrations ~ Creative ...">
            <a:extLst>
              <a:ext uri="{FF2B5EF4-FFF2-40B4-BE49-F238E27FC236}">
                <a16:creationId xmlns:a16="http://schemas.microsoft.com/office/drawing/2014/main" id="{C95842A1-8173-FA30-010D-B6B04BAF5F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b="71985"/>
          <a:stretch/>
        </p:blipFill>
        <p:spPr bwMode="auto">
          <a:xfrm rot="16200000">
            <a:off x="11596304" y="6262303"/>
            <a:ext cx="393405" cy="79799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Ruby Red Lace Border Clipart | Custom-Designed Illustrations ~ Creative ...">
            <a:extLst>
              <a:ext uri="{FF2B5EF4-FFF2-40B4-BE49-F238E27FC236}">
                <a16:creationId xmlns:a16="http://schemas.microsoft.com/office/drawing/2014/main" id="{83C0720D-5336-384C-D075-9A4D89553D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731" r="31057" b="71985"/>
          <a:stretch/>
        </p:blipFill>
        <p:spPr bwMode="auto">
          <a:xfrm rot="16200000">
            <a:off x="11596303" y="-202293"/>
            <a:ext cx="393405" cy="79799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red stained glass window catholic">
            <a:extLst>
              <a:ext uri="{FF2B5EF4-FFF2-40B4-BE49-F238E27FC236}">
                <a16:creationId xmlns:a16="http://schemas.microsoft.com/office/drawing/2014/main" id="{9D694650-36D3-DEDE-757F-3586B018894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17" t="30985" r="68472"/>
          <a:stretch/>
        </p:blipFill>
        <p:spPr bwMode="auto">
          <a:xfrm>
            <a:off x="0" y="8073"/>
            <a:ext cx="1212112" cy="684992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Image result for red stained glass window catholic">
            <a:extLst>
              <a:ext uri="{FF2B5EF4-FFF2-40B4-BE49-F238E27FC236}">
                <a16:creationId xmlns:a16="http://schemas.microsoft.com/office/drawing/2014/main" id="{9A51E243-CD0C-BDCC-E69B-3A3C7F03717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17" t="30985" r="68472"/>
          <a:stretch/>
        </p:blipFill>
        <p:spPr bwMode="auto">
          <a:xfrm>
            <a:off x="10987250" y="8073"/>
            <a:ext cx="1212112" cy="6849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671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243AF-62B1-0CB4-C7D7-BEC5CE6C1D6C}"/>
              </a:ext>
            </a:extLst>
          </p:cNvPr>
          <p:cNvSpPr>
            <a:spLocks noGrp="1"/>
          </p:cNvSpPr>
          <p:nvPr>
            <p:ph type="title"/>
          </p:nvPr>
        </p:nvSpPr>
        <p:spPr/>
        <p:txBody>
          <a:bodyPr/>
          <a:lstStyle/>
          <a:p>
            <a:r>
              <a:rPr lang="en-US" dirty="0"/>
              <a:t>Opening Prayer: Holy Spirit Prayer</a:t>
            </a:r>
          </a:p>
        </p:txBody>
      </p:sp>
      <p:sp>
        <p:nvSpPr>
          <p:cNvPr id="3" name="Content Placeholder 2">
            <a:extLst>
              <a:ext uri="{FF2B5EF4-FFF2-40B4-BE49-F238E27FC236}">
                <a16:creationId xmlns:a16="http://schemas.microsoft.com/office/drawing/2014/main" id="{2D924518-FCD8-28F0-90FD-AC834015DBDF}"/>
              </a:ext>
            </a:extLst>
          </p:cNvPr>
          <p:cNvSpPr>
            <a:spLocks noGrp="1"/>
          </p:cNvSpPr>
          <p:nvPr>
            <p:ph idx="1"/>
          </p:nvPr>
        </p:nvSpPr>
        <p:spPr>
          <a:xfrm>
            <a:off x="1730228" y="2525943"/>
            <a:ext cx="4680097" cy="3524891"/>
          </a:xfrm>
        </p:spPr>
        <p:txBody>
          <a:bodyPr>
            <a:normAutofit fontScale="92500" lnSpcReduction="10000"/>
          </a:bodyPr>
          <a:lstStyle/>
          <a:p>
            <a:pPr marL="0" marR="0" indent="0">
              <a:lnSpc>
                <a:spcPct val="106000"/>
              </a:lnSpc>
              <a:spcBef>
                <a:spcPts val="0"/>
              </a:spcBef>
              <a:spcAft>
                <a:spcPts val="800"/>
              </a:spcAft>
              <a:buNone/>
            </a:pPr>
            <a:r>
              <a:rPr lang="en-US" sz="2600" kern="0" dirty="0">
                <a:effectLst/>
                <a:latin typeface="Bell MT" panose="02020503060305020303" pitchFamily="18" charset="0"/>
                <a:ea typeface="Calibri" panose="020F0502020204030204" pitchFamily="34" charset="0"/>
                <a:cs typeface="Times New Roman" panose="02020603050405020304" pitchFamily="18" charset="0"/>
              </a:rPr>
              <a:t>Come, Holy Spirit, fill my heart with faith. </a:t>
            </a:r>
          </a:p>
          <a:p>
            <a:pPr marL="0" marR="0" indent="0">
              <a:lnSpc>
                <a:spcPct val="106000"/>
              </a:lnSpc>
              <a:spcBef>
                <a:spcPts val="0"/>
              </a:spcBef>
              <a:spcAft>
                <a:spcPts val="800"/>
              </a:spcAft>
              <a:buNone/>
            </a:pPr>
            <a:r>
              <a:rPr lang="en-US" sz="2600" kern="0" dirty="0">
                <a:effectLst/>
                <a:latin typeface="Bell MT" panose="02020503060305020303" pitchFamily="18" charset="0"/>
                <a:ea typeface="Calibri" panose="020F0502020204030204" pitchFamily="34" charset="0"/>
                <a:cs typeface="Times New Roman" panose="02020603050405020304" pitchFamily="18" charset="0"/>
              </a:rPr>
              <a:t>Make me your instrument, that I may never be distracted from your purpose, laboring always to build up the Church. Amen.</a:t>
            </a:r>
          </a:p>
          <a:p>
            <a:pPr marL="0" marR="0" indent="0">
              <a:lnSpc>
                <a:spcPct val="106000"/>
              </a:lnSpc>
              <a:spcBef>
                <a:spcPts val="0"/>
              </a:spcBef>
              <a:spcAft>
                <a:spcPts val="800"/>
              </a:spcAft>
              <a:buNone/>
            </a:pPr>
            <a:endParaRPr lang="en-US" sz="2600" kern="0" dirty="0">
              <a:latin typeface="Bell MT" panose="02020503060305020303" pitchFamily="18" charset="0"/>
              <a:ea typeface="Calibri" panose="020F0502020204030204" pitchFamily="34" charset="0"/>
              <a:cs typeface="Times New Roman" panose="02020603050405020304" pitchFamily="18" charset="0"/>
            </a:endParaRPr>
          </a:p>
          <a:p>
            <a:pPr marL="0" marR="0" indent="0">
              <a:lnSpc>
                <a:spcPct val="106000"/>
              </a:lnSpc>
              <a:spcBef>
                <a:spcPts val="0"/>
              </a:spcBef>
              <a:spcAft>
                <a:spcPts val="800"/>
              </a:spcAft>
              <a:buNone/>
            </a:pPr>
            <a:r>
              <a:rPr lang="en-US" sz="2600" kern="0" dirty="0">
                <a:effectLst/>
                <a:latin typeface="Bell MT" panose="02020503060305020303" pitchFamily="18" charset="0"/>
                <a:ea typeface="Calibri" panose="020F0502020204030204" pitchFamily="34" charset="0"/>
                <a:cs typeface="Times New Roman" panose="02020603050405020304" pitchFamily="18" charset="0"/>
              </a:rPr>
              <a:t>St. Teresa of Calcutta, </a:t>
            </a:r>
            <a:r>
              <a:rPr lang="en-US" sz="2600" kern="0">
                <a:effectLst/>
                <a:latin typeface="Bell MT" panose="02020503060305020303" pitchFamily="18" charset="0"/>
                <a:ea typeface="Calibri" panose="020F0502020204030204" pitchFamily="34" charset="0"/>
                <a:cs typeface="Times New Roman" panose="02020603050405020304" pitchFamily="18" charset="0"/>
              </a:rPr>
              <a:t>pray for us!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39FA20A9-66BB-B944-14F7-BCC9F314D8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7673" y="2556931"/>
            <a:ext cx="3325333" cy="3396590"/>
          </a:xfrm>
          <a:prstGeom prst="rect">
            <a:avLst/>
          </a:prstGeom>
        </p:spPr>
      </p:pic>
      <p:sp>
        <p:nvSpPr>
          <p:cNvPr id="6" name="Slide Number Placeholder 5">
            <a:extLst>
              <a:ext uri="{FF2B5EF4-FFF2-40B4-BE49-F238E27FC236}">
                <a16:creationId xmlns:a16="http://schemas.microsoft.com/office/drawing/2014/main" id="{01FBCC27-B9B7-60C3-BE75-E02F27069E0D}"/>
              </a:ext>
            </a:extLst>
          </p:cNvPr>
          <p:cNvSpPr>
            <a:spLocks noGrp="1"/>
          </p:cNvSpPr>
          <p:nvPr>
            <p:ph type="sldNum" sz="quarter" idx="12"/>
          </p:nvPr>
        </p:nvSpPr>
        <p:spPr/>
        <p:txBody>
          <a:bodyPr/>
          <a:lstStyle/>
          <a:p>
            <a:fld id="{FB1DF15B-6877-44B7-9A33-5E098EE331CC}" type="slidenum">
              <a:rPr lang="en-US" smtClean="0"/>
              <a:t>3</a:t>
            </a:fld>
            <a:endParaRPr lang="en-US" dirty="0"/>
          </a:p>
        </p:txBody>
      </p:sp>
      <p:pic>
        <p:nvPicPr>
          <p:cNvPr id="3074" name="Picture 2" descr="Ruby Red Lace Border Clipart | Custom-Designed Illustrations ~ Creative ...">
            <a:extLst>
              <a:ext uri="{FF2B5EF4-FFF2-40B4-BE49-F238E27FC236}">
                <a16:creationId xmlns:a16="http://schemas.microsoft.com/office/drawing/2014/main" id="{4EAB2F95-37BB-5159-88BE-9E132173B0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28" r="72489"/>
          <a:stretch/>
        </p:blipFill>
        <p:spPr bwMode="auto">
          <a:xfrm rot="16200000">
            <a:off x="2566544" y="-2566544"/>
            <a:ext cx="64858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uby Red Lace Border Clipart | Custom-Designed Illustrations ~ Creative ...">
            <a:extLst>
              <a:ext uri="{FF2B5EF4-FFF2-40B4-BE49-F238E27FC236}">
                <a16:creationId xmlns:a16="http://schemas.microsoft.com/office/drawing/2014/main" id="{36143A50-7CB2-DA0B-5EFE-3BDC8A7C3F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28" r="72489"/>
          <a:stretch/>
        </p:blipFill>
        <p:spPr bwMode="auto">
          <a:xfrm rot="16200000">
            <a:off x="8348219" y="-2566545"/>
            <a:ext cx="64858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uby Red Lace Border Clipart | Custom-Designed Illustrations ~ Creative ...">
            <a:extLst>
              <a:ext uri="{FF2B5EF4-FFF2-40B4-BE49-F238E27FC236}">
                <a16:creationId xmlns:a16="http://schemas.microsoft.com/office/drawing/2014/main" id="{13555748-26A6-C8B7-EE03-05FE1F406D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28" r="72489"/>
          <a:stretch/>
        </p:blipFill>
        <p:spPr bwMode="auto">
          <a:xfrm rot="16200000">
            <a:off x="2566543" y="3632237"/>
            <a:ext cx="64858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uby Red Lace Border Clipart | Custom-Designed Illustrations ~ Creative ...">
            <a:extLst>
              <a:ext uri="{FF2B5EF4-FFF2-40B4-BE49-F238E27FC236}">
                <a16:creationId xmlns:a16="http://schemas.microsoft.com/office/drawing/2014/main" id="{BF4EB4CD-19B4-751C-1718-A677E28ABD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28" r="72489"/>
          <a:stretch/>
        </p:blipFill>
        <p:spPr bwMode="auto">
          <a:xfrm rot="16200000">
            <a:off x="8348219" y="3626921"/>
            <a:ext cx="64858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ustom-Designed Illustrations ~ Creative ...">
            <a:extLst>
              <a:ext uri="{FF2B5EF4-FFF2-40B4-BE49-F238E27FC236}">
                <a16:creationId xmlns:a16="http://schemas.microsoft.com/office/drawing/2014/main" id="{663DE9D2-B431-0338-0B20-CC3474F4DB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28" r="72734" b="89127"/>
          <a:stretch/>
        </p:blipFill>
        <p:spPr bwMode="auto">
          <a:xfrm rot="16200000">
            <a:off x="11564014" y="15283"/>
            <a:ext cx="627323" cy="6286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ustom-Designed Illustrations ~ Creative ...">
            <a:extLst>
              <a:ext uri="{FF2B5EF4-FFF2-40B4-BE49-F238E27FC236}">
                <a16:creationId xmlns:a16="http://schemas.microsoft.com/office/drawing/2014/main" id="{22A689D2-D870-5D77-375A-D6D1F5DA99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28" r="72734" b="89127"/>
          <a:stretch/>
        </p:blipFill>
        <p:spPr bwMode="auto">
          <a:xfrm rot="16200000">
            <a:off x="11564012" y="6203433"/>
            <a:ext cx="627323" cy="6286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red stained glass window catholic">
            <a:extLst>
              <a:ext uri="{FF2B5EF4-FFF2-40B4-BE49-F238E27FC236}">
                <a16:creationId xmlns:a16="http://schemas.microsoft.com/office/drawing/2014/main" id="{3281F627-AAA8-EE8C-F325-F18EB6B559F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4518"/>
          <a:stretch/>
        </p:blipFill>
        <p:spPr bwMode="auto">
          <a:xfrm>
            <a:off x="-1" y="653904"/>
            <a:ext cx="1212998" cy="555019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red stained glass window catholic">
            <a:extLst>
              <a:ext uri="{FF2B5EF4-FFF2-40B4-BE49-F238E27FC236}">
                <a16:creationId xmlns:a16="http://schemas.microsoft.com/office/drawing/2014/main" id="{8C0B4078-883E-31B0-E650-3973CA5BD00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4518"/>
          <a:stretch/>
        </p:blipFill>
        <p:spPr bwMode="auto">
          <a:xfrm>
            <a:off x="10979003" y="637954"/>
            <a:ext cx="1212999" cy="5566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63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61084-BE4A-622A-DF0A-8466B6BF4DC5}"/>
              </a:ext>
            </a:extLst>
          </p:cNvPr>
          <p:cNvSpPr>
            <a:spLocks noGrp="1"/>
          </p:cNvSpPr>
          <p:nvPr>
            <p:ph type="title"/>
          </p:nvPr>
        </p:nvSpPr>
        <p:spPr/>
        <p:txBody>
          <a:bodyPr>
            <a:normAutofit fontScale="90000"/>
          </a:bodyPr>
          <a:lstStyle/>
          <a:p>
            <a:r>
              <a:rPr lang="en-US" dirty="0"/>
              <a:t>What is the Catholic sacrament of Confirmation?</a:t>
            </a:r>
          </a:p>
        </p:txBody>
      </p:sp>
      <p:sp>
        <p:nvSpPr>
          <p:cNvPr id="3" name="Content Placeholder 2">
            <a:extLst>
              <a:ext uri="{FF2B5EF4-FFF2-40B4-BE49-F238E27FC236}">
                <a16:creationId xmlns:a16="http://schemas.microsoft.com/office/drawing/2014/main" id="{0029A7ED-AE18-36DC-6078-63A6047E9642}"/>
              </a:ext>
            </a:extLst>
          </p:cNvPr>
          <p:cNvSpPr>
            <a:spLocks noGrp="1"/>
          </p:cNvSpPr>
          <p:nvPr>
            <p:ph idx="1"/>
          </p:nvPr>
        </p:nvSpPr>
        <p:spPr>
          <a:xfrm>
            <a:off x="1827029" y="2471369"/>
            <a:ext cx="4882115" cy="3318936"/>
          </a:xfrm>
        </p:spPr>
        <p:txBody>
          <a:bodyPr>
            <a:normAutofit fontScale="92500"/>
          </a:bodyPr>
          <a:lstStyle/>
          <a:p>
            <a:r>
              <a:rPr lang="en-US" dirty="0"/>
              <a:t>A personal Pentecost</a:t>
            </a:r>
          </a:p>
          <a:p>
            <a:pPr marL="0" indent="0">
              <a:buNone/>
            </a:pPr>
            <a:r>
              <a:rPr lang="en-US" dirty="0"/>
              <a:t>When you make your Confirmation, you will be:</a:t>
            </a:r>
          </a:p>
          <a:p>
            <a:r>
              <a:rPr lang="en-US" dirty="0"/>
              <a:t>Completing the sacrament of Holy Baptism</a:t>
            </a:r>
          </a:p>
          <a:p>
            <a:r>
              <a:rPr lang="en-US" dirty="0"/>
              <a:t>Receiving the Gifts of the Holy Spirit</a:t>
            </a:r>
          </a:p>
          <a:p>
            <a:r>
              <a:rPr lang="en-US" dirty="0"/>
              <a:t>Confirming your commitment to God</a:t>
            </a:r>
          </a:p>
        </p:txBody>
      </p:sp>
      <p:sp>
        <p:nvSpPr>
          <p:cNvPr id="4" name="Slide Number Placeholder 3">
            <a:extLst>
              <a:ext uri="{FF2B5EF4-FFF2-40B4-BE49-F238E27FC236}">
                <a16:creationId xmlns:a16="http://schemas.microsoft.com/office/drawing/2014/main" id="{D6325E8F-25A9-D8EB-E3C5-9E68E1A4F7C3}"/>
              </a:ext>
            </a:extLst>
          </p:cNvPr>
          <p:cNvSpPr>
            <a:spLocks noGrp="1"/>
          </p:cNvSpPr>
          <p:nvPr>
            <p:ph type="sldNum" sz="quarter" idx="12"/>
          </p:nvPr>
        </p:nvSpPr>
        <p:spPr/>
        <p:txBody>
          <a:bodyPr/>
          <a:lstStyle/>
          <a:p>
            <a:fld id="{FB1DF15B-6877-44B7-9A33-5E098EE331CC}" type="slidenum">
              <a:rPr lang="en-US" smtClean="0"/>
              <a:t>4</a:t>
            </a:fld>
            <a:endParaRPr lang="en-US"/>
          </a:p>
        </p:txBody>
      </p:sp>
      <p:pic>
        <p:nvPicPr>
          <p:cNvPr id="6" name="Picture 5">
            <a:extLst>
              <a:ext uri="{FF2B5EF4-FFF2-40B4-BE49-F238E27FC236}">
                <a16:creationId xmlns:a16="http://schemas.microsoft.com/office/drawing/2014/main" id="{ABC71A9E-43E6-0CE7-9817-4ADDEF49A541}"/>
              </a:ext>
            </a:extLst>
          </p:cNvPr>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988028" y="2503844"/>
            <a:ext cx="3637221" cy="3325459"/>
          </a:xfrm>
          <a:prstGeom prst="rect">
            <a:avLst/>
          </a:prstGeom>
        </p:spPr>
      </p:pic>
      <p:pic>
        <p:nvPicPr>
          <p:cNvPr id="8194" name="Picture 2" descr="Ruby Red Lace Border Clipart | Custom-Designed Illustrations ~ Creative ...">
            <a:extLst>
              <a:ext uri="{FF2B5EF4-FFF2-40B4-BE49-F238E27FC236}">
                <a16:creationId xmlns:a16="http://schemas.microsoft.com/office/drawing/2014/main" id="{EEEF383C-5FD7-4AE3-5AD4-81E61D4C92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682" r="11401"/>
          <a:stretch/>
        </p:blipFill>
        <p:spPr bwMode="auto">
          <a:xfrm rot="16200000">
            <a:off x="2417688" y="3458180"/>
            <a:ext cx="946299" cy="57816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uby Red Lace Border Clipart | Custom-Designed Illustrations ~ Creative ...">
            <a:extLst>
              <a:ext uri="{FF2B5EF4-FFF2-40B4-BE49-F238E27FC236}">
                <a16:creationId xmlns:a16="http://schemas.microsoft.com/office/drawing/2014/main" id="{B8D45B7D-C6A3-0525-0614-A63BA46B61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682" r="11401"/>
          <a:stretch/>
        </p:blipFill>
        <p:spPr bwMode="auto">
          <a:xfrm rot="16200000">
            <a:off x="8199364" y="3458181"/>
            <a:ext cx="946299" cy="57816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uby Red Lace Border Clipart | Custom-Designed Illustrations ~ Creative ...">
            <a:extLst>
              <a:ext uri="{FF2B5EF4-FFF2-40B4-BE49-F238E27FC236}">
                <a16:creationId xmlns:a16="http://schemas.microsoft.com/office/drawing/2014/main" id="{E4B220EA-907C-06A7-F99B-39C11E6418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682" r="11401"/>
          <a:stretch/>
        </p:blipFill>
        <p:spPr bwMode="auto">
          <a:xfrm rot="16200000">
            <a:off x="2417688" y="-2417688"/>
            <a:ext cx="946299" cy="57816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uby Red Lace Border Clipart | Custom-Designed Illustrations ~ Creative ...">
            <a:extLst>
              <a:ext uri="{FF2B5EF4-FFF2-40B4-BE49-F238E27FC236}">
                <a16:creationId xmlns:a16="http://schemas.microsoft.com/office/drawing/2014/main" id="{FA6BD2A1-D1B6-3520-BB3F-5F1F5EBF6E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682" r="11401"/>
          <a:stretch/>
        </p:blipFill>
        <p:spPr bwMode="auto">
          <a:xfrm rot="16200000">
            <a:off x="8199363" y="-2428421"/>
            <a:ext cx="946299" cy="57816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ustom-Designed Illustrations ~ Creative ...">
            <a:extLst>
              <a:ext uri="{FF2B5EF4-FFF2-40B4-BE49-F238E27FC236}">
                <a16:creationId xmlns:a16="http://schemas.microsoft.com/office/drawing/2014/main" id="{8C413228-E2F5-B7BB-8B24-CC93C8977A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682" r="11401" b="89127"/>
          <a:stretch/>
        </p:blipFill>
        <p:spPr bwMode="auto">
          <a:xfrm rot="16200000">
            <a:off x="11404526" y="158823"/>
            <a:ext cx="946299" cy="6286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ustom-Designed Illustrations ~ Creative ...">
            <a:extLst>
              <a:ext uri="{FF2B5EF4-FFF2-40B4-BE49-F238E27FC236}">
                <a16:creationId xmlns:a16="http://schemas.microsoft.com/office/drawing/2014/main" id="{3326F663-6B6F-871C-F413-235581BA55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682" r="11401" b="89127"/>
          <a:stretch/>
        </p:blipFill>
        <p:spPr bwMode="auto">
          <a:xfrm rot="16200000">
            <a:off x="11404524" y="6023961"/>
            <a:ext cx="946299" cy="62865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red stained glass window catholic">
            <a:extLst>
              <a:ext uri="{FF2B5EF4-FFF2-40B4-BE49-F238E27FC236}">
                <a16:creationId xmlns:a16="http://schemas.microsoft.com/office/drawing/2014/main" id="{1CA69B06-0FA6-36E3-68A3-67C157550F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548" t="36879" r="21827" b="12043"/>
          <a:stretch/>
        </p:blipFill>
        <p:spPr bwMode="auto">
          <a:xfrm>
            <a:off x="-54048" y="2893633"/>
            <a:ext cx="1403497" cy="1303867"/>
          </a:xfrm>
          <a:prstGeom prst="ellipse">
            <a:avLst/>
          </a:prstGeom>
          <a:noFill/>
          <a:extLst>
            <a:ext uri="{909E8E84-426E-40DD-AFC4-6F175D3DCCD1}">
              <a14:hiddenFill xmlns:a14="http://schemas.microsoft.com/office/drawing/2010/main">
                <a:solidFill>
                  <a:srgbClr val="FFFFFF"/>
                </a:solidFill>
              </a14:hiddenFill>
            </a:ext>
          </a:extLst>
        </p:spPr>
      </p:pic>
      <p:pic>
        <p:nvPicPr>
          <p:cNvPr id="11" name="Picture 4" descr="Image result for red stained glass window catholic">
            <a:extLst>
              <a:ext uri="{FF2B5EF4-FFF2-40B4-BE49-F238E27FC236}">
                <a16:creationId xmlns:a16="http://schemas.microsoft.com/office/drawing/2014/main" id="{89C13824-DA7D-D988-94CC-7360DCDFB6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548" t="36879" r="21827" b="12043"/>
          <a:stretch/>
        </p:blipFill>
        <p:spPr bwMode="auto">
          <a:xfrm>
            <a:off x="10788503" y="2777066"/>
            <a:ext cx="1403497" cy="1303867"/>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92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20FFE-59D3-9A06-BEF3-818EA6048C74}"/>
              </a:ext>
            </a:extLst>
          </p:cNvPr>
          <p:cNvSpPr>
            <a:spLocks noGrp="1"/>
          </p:cNvSpPr>
          <p:nvPr>
            <p:ph type="title"/>
          </p:nvPr>
        </p:nvSpPr>
        <p:spPr/>
        <p:txBody>
          <a:bodyPr>
            <a:normAutofit/>
          </a:bodyPr>
          <a:lstStyle/>
          <a:p>
            <a:r>
              <a:rPr lang="en-US" dirty="0"/>
              <a:t>What are the Gifts of the Holy Spirit?</a:t>
            </a:r>
          </a:p>
        </p:txBody>
      </p:sp>
      <p:sp>
        <p:nvSpPr>
          <p:cNvPr id="3" name="Content Placeholder 2">
            <a:extLst>
              <a:ext uri="{FF2B5EF4-FFF2-40B4-BE49-F238E27FC236}">
                <a16:creationId xmlns:a16="http://schemas.microsoft.com/office/drawing/2014/main" id="{F33DAF39-A693-CBC6-45E0-16CB8EBF283D}"/>
              </a:ext>
            </a:extLst>
          </p:cNvPr>
          <p:cNvSpPr>
            <a:spLocks noGrp="1"/>
          </p:cNvSpPr>
          <p:nvPr>
            <p:ph idx="1"/>
          </p:nvPr>
        </p:nvSpPr>
        <p:spPr>
          <a:xfrm>
            <a:off x="838201" y="2567564"/>
            <a:ext cx="7497725" cy="3631217"/>
          </a:xfrm>
        </p:spPr>
        <p:txBody>
          <a:bodyPr>
            <a:normAutofit/>
          </a:bodyPr>
          <a:lstStyle/>
          <a:p>
            <a:r>
              <a:rPr lang="en-US" dirty="0"/>
              <a:t>The Gifts of the Holy Spirit we receive are:</a:t>
            </a:r>
          </a:p>
          <a:p>
            <a:pPr lvl="1"/>
            <a:r>
              <a:rPr lang="en-US" dirty="0"/>
              <a:t>Knowledge</a:t>
            </a:r>
          </a:p>
          <a:p>
            <a:pPr lvl="1"/>
            <a:r>
              <a:rPr lang="en-US" dirty="0"/>
              <a:t>Fortitude </a:t>
            </a:r>
          </a:p>
          <a:p>
            <a:pPr lvl="1"/>
            <a:r>
              <a:rPr lang="en-US" dirty="0"/>
              <a:t>Wisdom</a:t>
            </a:r>
          </a:p>
          <a:p>
            <a:pPr lvl="1"/>
            <a:r>
              <a:rPr lang="en-US" dirty="0"/>
              <a:t>Understanding</a:t>
            </a:r>
          </a:p>
          <a:p>
            <a:pPr lvl="1"/>
            <a:r>
              <a:rPr lang="en-US" dirty="0"/>
              <a:t>Counsel </a:t>
            </a:r>
          </a:p>
          <a:p>
            <a:pPr lvl="1"/>
            <a:r>
              <a:rPr lang="en-US" dirty="0"/>
              <a:t>Piety </a:t>
            </a:r>
          </a:p>
          <a:p>
            <a:pPr lvl="1"/>
            <a:r>
              <a:rPr lang="en-US" dirty="0"/>
              <a:t>Fear of the Lord</a:t>
            </a:r>
          </a:p>
        </p:txBody>
      </p:sp>
      <p:sp>
        <p:nvSpPr>
          <p:cNvPr id="4" name="Slide Number Placeholder 3">
            <a:extLst>
              <a:ext uri="{FF2B5EF4-FFF2-40B4-BE49-F238E27FC236}">
                <a16:creationId xmlns:a16="http://schemas.microsoft.com/office/drawing/2014/main" id="{52991A21-B46D-9024-8012-56330CFD6FD3}"/>
              </a:ext>
            </a:extLst>
          </p:cNvPr>
          <p:cNvSpPr>
            <a:spLocks noGrp="1"/>
          </p:cNvSpPr>
          <p:nvPr>
            <p:ph type="sldNum" sz="quarter" idx="12"/>
          </p:nvPr>
        </p:nvSpPr>
        <p:spPr/>
        <p:txBody>
          <a:bodyPr/>
          <a:lstStyle/>
          <a:p>
            <a:fld id="{FB1DF15B-6877-44B7-9A33-5E098EE331CC}" type="slidenum">
              <a:rPr lang="en-US" smtClean="0"/>
              <a:t>5</a:t>
            </a:fld>
            <a:endParaRPr lang="en-US"/>
          </a:p>
        </p:txBody>
      </p:sp>
      <p:pic>
        <p:nvPicPr>
          <p:cNvPr id="1028" name="Picture 4" descr="Image result for Seven Gifts Holy Spirit">
            <a:extLst>
              <a:ext uri="{FF2B5EF4-FFF2-40B4-BE49-F238E27FC236}">
                <a16:creationId xmlns:a16="http://schemas.microsoft.com/office/drawing/2014/main" id="{266AD52E-E49A-5841-F0BA-8FBE0D7FF0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432"/>
          <a:stretch/>
        </p:blipFill>
        <p:spPr bwMode="auto">
          <a:xfrm>
            <a:off x="7692412" y="2567564"/>
            <a:ext cx="3305004" cy="344570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Ruby Red Lace Border Clipart | Custom-Designed Illustrations ~ Creative ...">
            <a:extLst>
              <a:ext uri="{FF2B5EF4-FFF2-40B4-BE49-F238E27FC236}">
                <a16:creationId xmlns:a16="http://schemas.microsoft.com/office/drawing/2014/main" id="{D1860A53-A306-1ACF-4F76-338CF4249D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531" r="22207"/>
          <a:stretch/>
        </p:blipFill>
        <p:spPr bwMode="auto">
          <a:xfrm rot="16200000">
            <a:off x="2532789" y="3615193"/>
            <a:ext cx="71609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uby Red Lace Border Clipart | Custom-Designed Illustrations ~ Creative ...">
            <a:extLst>
              <a:ext uri="{FF2B5EF4-FFF2-40B4-BE49-F238E27FC236}">
                <a16:creationId xmlns:a16="http://schemas.microsoft.com/office/drawing/2014/main" id="{173852FE-6B25-BA87-F3CB-A38F89F1E6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531" r="22207"/>
          <a:stretch/>
        </p:blipFill>
        <p:spPr bwMode="auto">
          <a:xfrm rot="16200000">
            <a:off x="8314465" y="3615193"/>
            <a:ext cx="71609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uby Red Lace Border Clipart | Custom-Designed Illustrations ~ Creative ...">
            <a:extLst>
              <a:ext uri="{FF2B5EF4-FFF2-40B4-BE49-F238E27FC236}">
                <a16:creationId xmlns:a16="http://schemas.microsoft.com/office/drawing/2014/main" id="{245BBC7D-E668-F24E-5114-2F1F2BD998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531" r="22207"/>
          <a:stretch/>
        </p:blipFill>
        <p:spPr bwMode="auto">
          <a:xfrm rot="16200000">
            <a:off x="2532789" y="-2501531"/>
            <a:ext cx="71609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uby Red Lace Border Clipart | Custom-Designed Illustrations ~ Creative ...">
            <a:extLst>
              <a:ext uri="{FF2B5EF4-FFF2-40B4-BE49-F238E27FC236}">
                <a16:creationId xmlns:a16="http://schemas.microsoft.com/office/drawing/2014/main" id="{C884C8BF-4977-21F6-D35D-82B098D149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531" r="22207"/>
          <a:stretch/>
        </p:blipFill>
        <p:spPr bwMode="auto">
          <a:xfrm rot="16200000">
            <a:off x="8314465" y="-2496022"/>
            <a:ext cx="71609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uby Red Lace Border Clipart | Custom-Designed Illustrations ~ Creative ...">
            <a:extLst>
              <a:ext uri="{FF2B5EF4-FFF2-40B4-BE49-F238E27FC236}">
                <a16:creationId xmlns:a16="http://schemas.microsoft.com/office/drawing/2014/main" id="{8D211BA9-239B-E4A9-EE64-302B9814FD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531" r="22207" b="89127"/>
          <a:stretch/>
        </p:blipFill>
        <p:spPr bwMode="auto">
          <a:xfrm rot="16200000">
            <a:off x="11519626" y="85999"/>
            <a:ext cx="716100" cy="6286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ustom-Designed Illustrations ~ Creative ...">
            <a:extLst>
              <a:ext uri="{FF2B5EF4-FFF2-40B4-BE49-F238E27FC236}">
                <a16:creationId xmlns:a16="http://schemas.microsoft.com/office/drawing/2014/main" id="{9D8FB847-2CF0-405E-2887-83A3B3865E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531" r="22207" b="89127"/>
          <a:stretch/>
        </p:blipFill>
        <p:spPr bwMode="auto">
          <a:xfrm rot="16200000">
            <a:off x="11519625" y="6191706"/>
            <a:ext cx="716100" cy="6286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ustom-Designed Illustrations ~ Creative ...">
            <a:extLst>
              <a:ext uri="{FF2B5EF4-FFF2-40B4-BE49-F238E27FC236}">
                <a16:creationId xmlns:a16="http://schemas.microsoft.com/office/drawing/2014/main" id="{84786677-22CA-55DA-0067-C09821BD335D}"/>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69531" r="22207"/>
          <a:stretch/>
        </p:blipFill>
        <p:spPr bwMode="auto">
          <a:xfrm rot="10800000">
            <a:off x="21285" y="758373"/>
            <a:ext cx="716097" cy="53503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uby Red Lace Border Clipart | Custom-Designed Illustrations ~ Creative ...">
            <a:extLst>
              <a:ext uri="{FF2B5EF4-FFF2-40B4-BE49-F238E27FC236}">
                <a16:creationId xmlns:a16="http://schemas.microsoft.com/office/drawing/2014/main" id="{6C1F0454-93F7-A889-75ED-CB374B60BC56}"/>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69531" r="22207"/>
          <a:stretch/>
        </p:blipFill>
        <p:spPr bwMode="auto">
          <a:xfrm rot="10800000">
            <a:off x="11475903" y="792144"/>
            <a:ext cx="716097" cy="5350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500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3A8E5-F1B9-3CB6-034A-5D8075F28BAD}"/>
              </a:ext>
            </a:extLst>
          </p:cNvPr>
          <p:cNvSpPr>
            <a:spLocks noGrp="1"/>
          </p:cNvSpPr>
          <p:nvPr>
            <p:ph type="title"/>
          </p:nvPr>
        </p:nvSpPr>
        <p:spPr/>
        <p:txBody>
          <a:bodyPr>
            <a:normAutofit fontScale="90000"/>
          </a:bodyPr>
          <a:lstStyle/>
          <a:p>
            <a:r>
              <a:rPr lang="en-US" dirty="0"/>
              <a:t>What effects do the Holy Spirit’s Gifts have on us?</a:t>
            </a:r>
          </a:p>
        </p:txBody>
      </p:sp>
      <p:sp>
        <p:nvSpPr>
          <p:cNvPr id="3" name="Content Placeholder 2">
            <a:extLst>
              <a:ext uri="{FF2B5EF4-FFF2-40B4-BE49-F238E27FC236}">
                <a16:creationId xmlns:a16="http://schemas.microsoft.com/office/drawing/2014/main" id="{BBCE1050-5599-297F-5232-C4E9CEC6749A}"/>
              </a:ext>
            </a:extLst>
          </p:cNvPr>
          <p:cNvSpPr>
            <a:spLocks noGrp="1"/>
          </p:cNvSpPr>
          <p:nvPr>
            <p:ph idx="1"/>
          </p:nvPr>
        </p:nvSpPr>
        <p:spPr>
          <a:xfrm>
            <a:off x="1295401" y="2556932"/>
            <a:ext cx="6583325" cy="3412068"/>
          </a:xfrm>
        </p:spPr>
        <p:txBody>
          <a:bodyPr>
            <a:normAutofit lnSpcReduction="10000"/>
          </a:bodyPr>
          <a:lstStyle/>
          <a:p>
            <a:r>
              <a:rPr lang="en-US" dirty="0"/>
              <a:t>The Gifts of the Holy Spirit:</a:t>
            </a:r>
          </a:p>
          <a:p>
            <a:pPr lvl="1"/>
            <a:r>
              <a:rPr lang="en-US" dirty="0"/>
              <a:t>Strengthen our souls</a:t>
            </a:r>
          </a:p>
          <a:p>
            <a:pPr lvl="1"/>
            <a:r>
              <a:rPr lang="en-US" dirty="0"/>
              <a:t>Inspire us to use our talents</a:t>
            </a:r>
          </a:p>
          <a:p>
            <a:pPr lvl="1"/>
            <a:r>
              <a:rPr lang="en-US" dirty="0"/>
              <a:t>Bring us closer to God</a:t>
            </a:r>
          </a:p>
          <a:p>
            <a:pPr lvl="1"/>
            <a:r>
              <a:rPr lang="en-US" dirty="0"/>
              <a:t>Draw us more deeply into the Church as sons and daughters of God</a:t>
            </a:r>
          </a:p>
          <a:p>
            <a:pPr lvl="1"/>
            <a:r>
              <a:rPr lang="en-US" dirty="0"/>
              <a:t>Help us to realize what we were made by God for</a:t>
            </a:r>
          </a:p>
          <a:p>
            <a:pPr lvl="1"/>
            <a:r>
              <a:rPr lang="en-US" dirty="0"/>
              <a:t>Make us holier</a:t>
            </a:r>
          </a:p>
          <a:p>
            <a:pPr lvl="1"/>
            <a:endParaRPr lang="en-US" dirty="0"/>
          </a:p>
        </p:txBody>
      </p:sp>
      <p:sp>
        <p:nvSpPr>
          <p:cNvPr id="4" name="Slide Number Placeholder 3">
            <a:extLst>
              <a:ext uri="{FF2B5EF4-FFF2-40B4-BE49-F238E27FC236}">
                <a16:creationId xmlns:a16="http://schemas.microsoft.com/office/drawing/2014/main" id="{0B40E34D-3FEB-DF07-C264-EB9005DFBEBE}"/>
              </a:ext>
            </a:extLst>
          </p:cNvPr>
          <p:cNvSpPr>
            <a:spLocks noGrp="1"/>
          </p:cNvSpPr>
          <p:nvPr>
            <p:ph type="sldNum" sz="quarter" idx="12"/>
          </p:nvPr>
        </p:nvSpPr>
        <p:spPr/>
        <p:txBody>
          <a:bodyPr/>
          <a:lstStyle/>
          <a:p>
            <a:fld id="{FB1DF15B-6877-44B7-9A33-5E098EE331CC}" type="slidenum">
              <a:rPr lang="en-US" smtClean="0"/>
              <a:t>6</a:t>
            </a:fld>
            <a:endParaRPr lang="en-US"/>
          </a:p>
        </p:txBody>
      </p:sp>
      <p:pic>
        <p:nvPicPr>
          <p:cNvPr id="7" name="Picture 6">
            <a:extLst>
              <a:ext uri="{FF2B5EF4-FFF2-40B4-BE49-F238E27FC236}">
                <a16:creationId xmlns:a16="http://schemas.microsoft.com/office/drawing/2014/main" id="{67373693-53C8-CD97-16AA-B8A9DB603A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2814" y="2527300"/>
            <a:ext cx="2667000" cy="3581400"/>
          </a:xfrm>
          <a:prstGeom prst="rect">
            <a:avLst/>
          </a:prstGeom>
        </p:spPr>
      </p:pic>
      <p:pic>
        <p:nvPicPr>
          <p:cNvPr id="6" name="Picture 5">
            <a:extLst>
              <a:ext uri="{FF2B5EF4-FFF2-40B4-BE49-F238E27FC236}">
                <a16:creationId xmlns:a16="http://schemas.microsoft.com/office/drawing/2014/main" id="{2F4A71C9-B212-4203-7748-D307AE2813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52998"/>
            <a:ext cx="1468128" cy="1468128"/>
          </a:xfrm>
          <a:prstGeom prst="rect">
            <a:avLst/>
          </a:prstGeom>
        </p:spPr>
      </p:pic>
      <p:pic>
        <p:nvPicPr>
          <p:cNvPr id="8" name="Picture 7">
            <a:extLst>
              <a:ext uri="{FF2B5EF4-FFF2-40B4-BE49-F238E27FC236}">
                <a16:creationId xmlns:a16="http://schemas.microsoft.com/office/drawing/2014/main" id="{4AA4999F-82FD-2989-B37F-4532EA763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3872" y="2794838"/>
            <a:ext cx="1468128" cy="1468128"/>
          </a:xfrm>
          <a:prstGeom prst="rect">
            <a:avLst/>
          </a:prstGeom>
        </p:spPr>
      </p:pic>
      <p:pic>
        <p:nvPicPr>
          <p:cNvPr id="11266" name="Picture 2" descr="Ruby Red Lace Border Clipart | Clip art borders, Clip art vintage ...">
            <a:extLst>
              <a:ext uri="{FF2B5EF4-FFF2-40B4-BE49-F238E27FC236}">
                <a16:creationId xmlns:a16="http://schemas.microsoft.com/office/drawing/2014/main" id="{8BDEB6FF-62BE-385F-17CF-304341426AE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88" r="69952"/>
          <a:stretch/>
        </p:blipFill>
        <p:spPr bwMode="auto">
          <a:xfrm rot="16200000">
            <a:off x="2146710" y="4076637"/>
            <a:ext cx="650719" cy="49441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lip art borders, Clip art vintage ...">
            <a:extLst>
              <a:ext uri="{FF2B5EF4-FFF2-40B4-BE49-F238E27FC236}">
                <a16:creationId xmlns:a16="http://schemas.microsoft.com/office/drawing/2014/main" id="{A8E33643-7048-CBCA-BBA6-D6B840BA876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88" r="69952"/>
          <a:stretch/>
        </p:blipFill>
        <p:spPr bwMode="auto">
          <a:xfrm rot="16200000">
            <a:off x="7090851" y="4081654"/>
            <a:ext cx="650719" cy="49441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lip art borders, Clip art vintage ...">
            <a:extLst>
              <a:ext uri="{FF2B5EF4-FFF2-40B4-BE49-F238E27FC236}">
                <a16:creationId xmlns:a16="http://schemas.microsoft.com/office/drawing/2014/main" id="{BEFBE55D-8C26-816E-8E81-2B2652833E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88" r="69952"/>
          <a:stretch/>
        </p:blipFill>
        <p:spPr bwMode="auto">
          <a:xfrm rot="5400000" flipV="1">
            <a:off x="2146708" y="-2155474"/>
            <a:ext cx="650719" cy="49441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uby Red Lace Border Clipart | Clip art borders, Clip art vintage ...">
            <a:extLst>
              <a:ext uri="{FF2B5EF4-FFF2-40B4-BE49-F238E27FC236}">
                <a16:creationId xmlns:a16="http://schemas.microsoft.com/office/drawing/2014/main" id="{6E6F45C6-D287-DD3E-AFCE-09819769F1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88" r="69952"/>
          <a:stretch/>
        </p:blipFill>
        <p:spPr bwMode="auto">
          <a:xfrm rot="5400000" flipV="1">
            <a:off x="7090848" y="-2160490"/>
            <a:ext cx="650719" cy="49441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uby Red Lace Border Clipart | Clip art borders, Clip art vintage ...">
            <a:extLst>
              <a:ext uri="{FF2B5EF4-FFF2-40B4-BE49-F238E27FC236}">
                <a16:creationId xmlns:a16="http://schemas.microsoft.com/office/drawing/2014/main" id="{E544304F-B8F0-D112-92A9-CE19F1F218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88" r="69137" b="53477"/>
          <a:stretch/>
        </p:blipFill>
        <p:spPr bwMode="auto">
          <a:xfrm rot="5400000" flipV="1">
            <a:off x="10686313" y="-794487"/>
            <a:ext cx="711200" cy="23001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Ruby Red Lace Border Clipart | Clip art borders, Clip art vintage ...">
            <a:extLst>
              <a:ext uri="{FF2B5EF4-FFF2-40B4-BE49-F238E27FC236}">
                <a16:creationId xmlns:a16="http://schemas.microsoft.com/office/drawing/2014/main" id="{C0149991-8A22-5B0B-65C6-8AF1618A08C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88" r="69137" b="53477"/>
          <a:stretch/>
        </p:blipFill>
        <p:spPr bwMode="auto">
          <a:xfrm rot="16200000">
            <a:off x="10682767" y="5374213"/>
            <a:ext cx="711200" cy="2300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290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Image result for red stained glass window catholic">
            <a:extLst>
              <a:ext uri="{FF2B5EF4-FFF2-40B4-BE49-F238E27FC236}">
                <a16:creationId xmlns:a16="http://schemas.microsoft.com/office/drawing/2014/main" id="{B676C390-DD08-67B8-9E19-1E0F12DDD3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2" r="82824"/>
          <a:stretch/>
        </p:blipFill>
        <p:spPr bwMode="auto">
          <a:xfrm rot="16200000">
            <a:off x="8524982" y="-2024105"/>
            <a:ext cx="629096" cy="47529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red stained glass window catholic">
            <a:extLst>
              <a:ext uri="{FF2B5EF4-FFF2-40B4-BE49-F238E27FC236}">
                <a16:creationId xmlns:a16="http://schemas.microsoft.com/office/drawing/2014/main" id="{58EEAB1C-3472-8AAB-ECEC-09F661A8C1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575" t="68903" r="17840"/>
          <a:stretch/>
        </p:blipFill>
        <p:spPr bwMode="auto">
          <a:xfrm>
            <a:off x="10469526" y="17388"/>
            <a:ext cx="1722474" cy="14780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127EC0-F3EF-403C-829B-ABA60ECCE9FD}"/>
              </a:ext>
            </a:extLst>
          </p:cNvPr>
          <p:cNvSpPr>
            <a:spLocks noGrp="1"/>
          </p:cNvSpPr>
          <p:nvPr>
            <p:ph type="title"/>
          </p:nvPr>
        </p:nvSpPr>
        <p:spPr/>
        <p:txBody>
          <a:bodyPr>
            <a:normAutofit fontScale="90000"/>
          </a:bodyPr>
          <a:lstStyle/>
          <a:p>
            <a:r>
              <a:rPr lang="en-US" dirty="0"/>
              <a:t>What are the goals of our Confirmation preparation program, and how will we fulfill them?</a:t>
            </a:r>
          </a:p>
        </p:txBody>
      </p:sp>
      <p:sp>
        <p:nvSpPr>
          <p:cNvPr id="3" name="Content Placeholder 2">
            <a:extLst>
              <a:ext uri="{FF2B5EF4-FFF2-40B4-BE49-F238E27FC236}">
                <a16:creationId xmlns:a16="http://schemas.microsoft.com/office/drawing/2014/main" id="{283C8975-9838-25A3-7276-295E5EBB8949}"/>
              </a:ext>
            </a:extLst>
          </p:cNvPr>
          <p:cNvSpPr>
            <a:spLocks noGrp="1"/>
          </p:cNvSpPr>
          <p:nvPr>
            <p:ph idx="1"/>
          </p:nvPr>
        </p:nvSpPr>
        <p:spPr>
          <a:xfrm>
            <a:off x="1838098" y="2601201"/>
            <a:ext cx="4052776" cy="3318936"/>
          </a:xfrm>
        </p:spPr>
        <p:txBody>
          <a:bodyPr>
            <a:normAutofit/>
          </a:bodyPr>
          <a:lstStyle/>
          <a:p>
            <a:r>
              <a:rPr lang="en-US" dirty="0"/>
              <a:t>Discernment</a:t>
            </a:r>
          </a:p>
          <a:p>
            <a:pPr lvl="1"/>
            <a:r>
              <a:rPr lang="en-US" dirty="0"/>
              <a:t>Vocational fulfillment</a:t>
            </a:r>
          </a:p>
          <a:p>
            <a:pPr lvl="1"/>
            <a:r>
              <a:rPr lang="en-US" dirty="0"/>
              <a:t>Preparation for spiritual life beyond Confirmation</a:t>
            </a:r>
          </a:p>
          <a:p>
            <a:r>
              <a:rPr lang="en-US" dirty="0"/>
              <a:t>Growth in friendship with Christ</a:t>
            </a:r>
          </a:p>
          <a:p>
            <a:r>
              <a:rPr lang="en-US" dirty="0"/>
              <a:t>Spiritual accompaniment</a:t>
            </a:r>
          </a:p>
          <a:p>
            <a:endParaRPr lang="en-US" dirty="0"/>
          </a:p>
        </p:txBody>
      </p:sp>
      <p:sp>
        <p:nvSpPr>
          <p:cNvPr id="4" name="Slide Number Placeholder 3">
            <a:extLst>
              <a:ext uri="{FF2B5EF4-FFF2-40B4-BE49-F238E27FC236}">
                <a16:creationId xmlns:a16="http://schemas.microsoft.com/office/drawing/2014/main" id="{36E41644-CF1A-368B-BAE2-E220E97FEFDD}"/>
              </a:ext>
            </a:extLst>
          </p:cNvPr>
          <p:cNvSpPr>
            <a:spLocks noGrp="1"/>
          </p:cNvSpPr>
          <p:nvPr>
            <p:ph type="sldNum" sz="quarter" idx="12"/>
          </p:nvPr>
        </p:nvSpPr>
        <p:spPr/>
        <p:txBody>
          <a:bodyPr/>
          <a:lstStyle/>
          <a:p>
            <a:fld id="{FB1DF15B-6877-44B7-9A33-5E098EE331CC}" type="slidenum">
              <a:rPr lang="en-US" smtClean="0"/>
              <a:t>7</a:t>
            </a:fld>
            <a:endParaRPr lang="en-US"/>
          </a:p>
        </p:txBody>
      </p:sp>
      <p:pic>
        <p:nvPicPr>
          <p:cNvPr id="2050" name="Picture 2" descr="Image result for jesus walking with disciples on road to emmaus">
            <a:extLst>
              <a:ext uri="{FF2B5EF4-FFF2-40B4-BE49-F238E27FC236}">
                <a16:creationId xmlns:a16="http://schemas.microsoft.com/office/drawing/2014/main" id="{6DC9F282-DA15-7355-5A8C-D062D090D0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3302" y="2601201"/>
            <a:ext cx="3480059" cy="33677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red stained glass window catholic">
            <a:extLst>
              <a:ext uri="{FF2B5EF4-FFF2-40B4-BE49-F238E27FC236}">
                <a16:creationId xmlns:a16="http://schemas.microsoft.com/office/drawing/2014/main" id="{D88D77AD-1536-3F8C-C446-4CB6D91143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2" r="82824"/>
          <a:stretch/>
        </p:blipFill>
        <p:spPr bwMode="auto">
          <a:xfrm>
            <a:off x="11562904" y="1456494"/>
            <a:ext cx="629096" cy="47529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red stained glass window catholic">
            <a:extLst>
              <a:ext uri="{FF2B5EF4-FFF2-40B4-BE49-F238E27FC236}">
                <a16:creationId xmlns:a16="http://schemas.microsoft.com/office/drawing/2014/main" id="{BB58F56C-EFE5-62AE-3EAF-72090F0992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2" r="82824"/>
          <a:stretch/>
        </p:blipFill>
        <p:spPr bwMode="auto">
          <a:xfrm rot="16200000">
            <a:off x="8472096" y="4129131"/>
            <a:ext cx="629096" cy="4752975"/>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Image result for red stained glass window catholic">
            <a:extLst>
              <a:ext uri="{FF2B5EF4-FFF2-40B4-BE49-F238E27FC236}">
                <a16:creationId xmlns:a16="http://schemas.microsoft.com/office/drawing/2014/main" id="{FE235168-9DE6-CA67-5BAB-A7C0164191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2" r="82824"/>
          <a:stretch/>
        </p:blipFill>
        <p:spPr bwMode="auto">
          <a:xfrm>
            <a:off x="-12408" y="1495425"/>
            <a:ext cx="629096" cy="47529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red stained glass window catholic">
            <a:extLst>
              <a:ext uri="{FF2B5EF4-FFF2-40B4-BE49-F238E27FC236}">
                <a16:creationId xmlns:a16="http://schemas.microsoft.com/office/drawing/2014/main" id="{38AF7BAA-1744-A1B2-CA0B-6402443E85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575" t="68903" r="17840"/>
          <a:stretch/>
        </p:blipFill>
        <p:spPr bwMode="auto">
          <a:xfrm>
            <a:off x="10481933" y="5379963"/>
            <a:ext cx="1722474" cy="1478037"/>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Image result for red stained glass window catholic">
            <a:extLst>
              <a:ext uri="{FF2B5EF4-FFF2-40B4-BE49-F238E27FC236}">
                <a16:creationId xmlns:a16="http://schemas.microsoft.com/office/drawing/2014/main" id="{61FBC5D0-369E-8D26-3F16-C8D40372CD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575" t="68903" r="17840"/>
          <a:stretch/>
        </p:blipFill>
        <p:spPr bwMode="auto">
          <a:xfrm>
            <a:off x="-34554" y="0"/>
            <a:ext cx="1722474" cy="14780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red stained glass window catholic">
            <a:extLst>
              <a:ext uri="{FF2B5EF4-FFF2-40B4-BE49-F238E27FC236}">
                <a16:creationId xmlns:a16="http://schemas.microsoft.com/office/drawing/2014/main" id="{A888ECAC-869F-4A1A-F9F0-8E028DA103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575" t="68903" r="17840"/>
          <a:stretch/>
        </p:blipFill>
        <p:spPr bwMode="auto">
          <a:xfrm>
            <a:off x="-12408" y="5369681"/>
            <a:ext cx="1722474" cy="14780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red stained glass window catholic">
            <a:extLst>
              <a:ext uri="{FF2B5EF4-FFF2-40B4-BE49-F238E27FC236}">
                <a16:creationId xmlns:a16="http://schemas.microsoft.com/office/drawing/2014/main" id="{9F5E364D-D1B7-1253-5117-2B904647CC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2" r="82824"/>
          <a:stretch/>
        </p:blipFill>
        <p:spPr bwMode="auto">
          <a:xfrm rot="16200000">
            <a:off x="3772006" y="-2024106"/>
            <a:ext cx="629096" cy="47529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red stained glass window catholic">
            <a:extLst>
              <a:ext uri="{FF2B5EF4-FFF2-40B4-BE49-F238E27FC236}">
                <a16:creationId xmlns:a16="http://schemas.microsoft.com/office/drawing/2014/main" id="{CAE5AE42-AB26-419B-D558-35E5E8EE0C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2" r="82824"/>
          <a:stretch/>
        </p:blipFill>
        <p:spPr bwMode="auto">
          <a:xfrm rot="16200000">
            <a:off x="3726823" y="4147529"/>
            <a:ext cx="629096"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305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35762-8CBC-10FC-C915-00BA6ECE54FB}"/>
              </a:ext>
            </a:extLst>
          </p:cNvPr>
          <p:cNvSpPr>
            <a:spLocks noGrp="1"/>
          </p:cNvSpPr>
          <p:nvPr>
            <p:ph type="title"/>
          </p:nvPr>
        </p:nvSpPr>
        <p:spPr/>
        <p:txBody>
          <a:bodyPr>
            <a:normAutofit fontScale="90000"/>
          </a:bodyPr>
          <a:lstStyle/>
          <a:p>
            <a:r>
              <a:rPr lang="en-US" dirty="0"/>
              <a:t>Who are our Confirmation program patron saints?</a:t>
            </a:r>
          </a:p>
        </p:txBody>
      </p:sp>
      <p:sp>
        <p:nvSpPr>
          <p:cNvPr id="3" name="Content Placeholder 2">
            <a:extLst>
              <a:ext uri="{FF2B5EF4-FFF2-40B4-BE49-F238E27FC236}">
                <a16:creationId xmlns:a16="http://schemas.microsoft.com/office/drawing/2014/main" id="{D18FC7C0-05B0-6E6A-EE3F-C9DE6CD7619D}"/>
              </a:ext>
            </a:extLst>
          </p:cNvPr>
          <p:cNvSpPr>
            <a:spLocks noGrp="1"/>
          </p:cNvSpPr>
          <p:nvPr>
            <p:ph idx="1"/>
          </p:nvPr>
        </p:nvSpPr>
        <p:spPr>
          <a:xfrm>
            <a:off x="3987650" y="2556932"/>
            <a:ext cx="4433336" cy="3691468"/>
          </a:xfrm>
        </p:spPr>
        <p:txBody>
          <a:bodyPr>
            <a:noAutofit/>
          </a:bodyPr>
          <a:lstStyle/>
          <a:p>
            <a:pPr algn="ctr"/>
            <a:r>
              <a:rPr lang="en-US" sz="2800" b="1" dirty="0"/>
              <a:t>Our Lady of the Cenacle</a:t>
            </a:r>
          </a:p>
          <a:p>
            <a:pPr lvl="1" algn="ctr"/>
            <a:r>
              <a:rPr lang="en-US" sz="2800" dirty="0"/>
              <a:t>Pentecost </a:t>
            </a:r>
          </a:p>
          <a:p>
            <a:pPr algn="ctr"/>
            <a:r>
              <a:rPr lang="en-US" sz="2800" b="1" dirty="0"/>
              <a:t>St. Philip Neri</a:t>
            </a:r>
          </a:p>
          <a:p>
            <a:pPr lvl="2" algn="ctr"/>
            <a:r>
              <a:rPr lang="en-US" sz="2600" dirty="0"/>
              <a:t>The patron saint of Confirmation</a:t>
            </a:r>
          </a:p>
          <a:p>
            <a:pPr lvl="2" algn="ctr"/>
            <a:r>
              <a:rPr lang="en-US" sz="2600" dirty="0"/>
              <a:t>The patron saint of joy</a:t>
            </a:r>
          </a:p>
        </p:txBody>
      </p:sp>
      <p:pic>
        <p:nvPicPr>
          <p:cNvPr id="5" name="Picture 4">
            <a:extLst>
              <a:ext uri="{FF2B5EF4-FFF2-40B4-BE49-F238E27FC236}">
                <a16:creationId xmlns:a16="http://schemas.microsoft.com/office/drawing/2014/main" id="{1C7239F1-B19F-10AC-E5E7-DDA43149B5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5159" y="2518826"/>
            <a:ext cx="2403334" cy="3357042"/>
          </a:xfrm>
          <a:prstGeom prst="rect">
            <a:avLst/>
          </a:prstGeom>
        </p:spPr>
      </p:pic>
      <p:sp>
        <p:nvSpPr>
          <p:cNvPr id="6" name="Slide Number Placeholder 5">
            <a:extLst>
              <a:ext uri="{FF2B5EF4-FFF2-40B4-BE49-F238E27FC236}">
                <a16:creationId xmlns:a16="http://schemas.microsoft.com/office/drawing/2014/main" id="{580F346D-C6C9-0086-370D-03638EFAABA9}"/>
              </a:ext>
            </a:extLst>
          </p:cNvPr>
          <p:cNvSpPr>
            <a:spLocks noGrp="1"/>
          </p:cNvSpPr>
          <p:nvPr>
            <p:ph type="sldNum" sz="quarter" idx="12"/>
          </p:nvPr>
        </p:nvSpPr>
        <p:spPr/>
        <p:txBody>
          <a:bodyPr/>
          <a:lstStyle/>
          <a:p>
            <a:fld id="{FB1DF15B-6877-44B7-9A33-5E098EE331CC}" type="slidenum">
              <a:rPr lang="en-US" smtClean="0"/>
              <a:t>8</a:t>
            </a:fld>
            <a:endParaRPr lang="en-US"/>
          </a:p>
        </p:txBody>
      </p:sp>
      <p:pic>
        <p:nvPicPr>
          <p:cNvPr id="8" name="Picture 7">
            <a:extLst>
              <a:ext uri="{FF2B5EF4-FFF2-40B4-BE49-F238E27FC236}">
                <a16:creationId xmlns:a16="http://schemas.microsoft.com/office/drawing/2014/main" id="{D50333B2-2085-6115-7A62-9282D8FB5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6995" y="2556932"/>
            <a:ext cx="2483633" cy="3318936"/>
          </a:xfrm>
          <a:prstGeom prst="rect">
            <a:avLst/>
          </a:prstGeom>
        </p:spPr>
      </p:pic>
      <p:pic>
        <p:nvPicPr>
          <p:cNvPr id="9" name="Picture 2" descr="Image result for red stained glass window catholic">
            <a:extLst>
              <a:ext uri="{FF2B5EF4-FFF2-40B4-BE49-F238E27FC236}">
                <a16:creationId xmlns:a16="http://schemas.microsoft.com/office/drawing/2014/main" id="{CF93F1E5-A204-330C-3B4A-9EA7013B23F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50" t="20012" r="71527"/>
          <a:stretch/>
        </p:blipFill>
        <p:spPr bwMode="auto">
          <a:xfrm>
            <a:off x="-1" y="0"/>
            <a:ext cx="100648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red stained glass window catholic">
            <a:extLst>
              <a:ext uri="{FF2B5EF4-FFF2-40B4-BE49-F238E27FC236}">
                <a16:creationId xmlns:a16="http://schemas.microsoft.com/office/drawing/2014/main" id="{3F698762-FCF6-2068-60B0-1D5E8132DC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50" t="20012" r="71527"/>
          <a:stretch/>
        </p:blipFill>
        <p:spPr bwMode="auto">
          <a:xfrm>
            <a:off x="11185515" y="0"/>
            <a:ext cx="100648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Image result for red gem border">
            <a:extLst>
              <a:ext uri="{FF2B5EF4-FFF2-40B4-BE49-F238E27FC236}">
                <a16:creationId xmlns:a16="http://schemas.microsoft.com/office/drawing/2014/main" id="{27225FCB-49A4-BB39-DF6D-E98A1E381BF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6793" b="11120"/>
          <a:stretch/>
        </p:blipFill>
        <p:spPr bwMode="auto">
          <a:xfrm>
            <a:off x="1006484" y="15658"/>
            <a:ext cx="5089516" cy="7549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red gem border">
            <a:extLst>
              <a:ext uri="{FF2B5EF4-FFF2-40B4-BE49-F238E27FC236}">
                <a16:creationId xmlns:a16="http://schemas.microsoft.com/office/drawing/2014/main" id="{155755CF-20E5-2C15-8972-9177EB0143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6793" b="11120"/>
          <a:stretch/>
        </p:blipFill>
        <p:spPr bwMode="auto">
          <a:xfrm>
            <a:off x="6096000" y="15658"/>
            <a:ext cx="5089516" cy="7549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mage result for red gem border">
            <a:extLst>
              <a:ext uri="{FF2B5EF4-FFF2-40B4-BE49-F238E27FC236}">
                <a16:creationId xmlns:a16="http://schemas.microsoft.com/office/drawing/2014/main" id="{8C106FD1-FB50-FE79-556C-9D267DFABF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6793" b="11120"/>
          <a:stretch/>
        </p:blipFill>
        <p:spPr bwMode="auto">
          <a:xfrm flipV="1">
            <a:off x="1006484" y="6087430"/>
            <a:ext cx="5089516" cy="7549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Image result for red gem border">
            <a:extLst>
              <a:ext uri="{FF2B5EF4-FFF2-40B4-BE49-F238E27FC236}">
                <a16:creationId xmlns:a16="http://schemas.microsoft.com/office/drawing/2014/main" id="{06CB3D4A-2510-9B15-5B4F-184148C15B3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6793" b="11120"/>
          <a:stretch/>
        </p:blipFill>
        <p:spPr bwMode="auto">
          <a:xfrm flipV="1">
            <a:off x="6085741" y="6087430"/>
            <a:ext cx="5089516" cy="754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522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97916-CB04-ADFB-655F-25FE7E6778AA}"/>
              </a:ext>
            </a:extLst>
          </p:cNvPr>
          <p:cNvSpPr>
            <a:spLocks noGrp="1"/>
          </p:cNvSpPr>
          <p:nvPr>
            <p:ph type="title"/>
          </p:nvPr>
        </p:nvSpPr>
        <p:spPr/>
        <p:txBody>
          <a:bodyPr>
            <a:normAutofit fontScale="90000"/>
          </a:bodyPr>
          <a:lstStyle/>
          <a:p>
            <a:r>
              <a:rPr lang="en-US" dirty="0"/>
              <a:t>What is our Confirmation program timeline?</a:t>
            </a:r>
          </a:p>
        </p:txBody>
      </p:sp>
      <p:sp>
        <p:nvSpPr>
          <p:cNvPr id="3" name="Content Placeholder 2">
            <a:extLst>
              <a:ext uri="{FF2B5EF4-FFF2-40B4-BE49-F238E27FC236}">
                <a16:creationId xmlns:a16="http://schemas.microsoft.com/office/drawing/2014/main" id="{B27BCB1E-F606-8604-3E2D-CC9265F107CE}"/>
              </a:ext>
            </a:extLst>
          </p:cNvPr>
          <p:cNvSpPr>
            <a:spLocks noGrp="1"/>
          </p:cNvSpPr>
          <p:nvPr>
            <p:ph idx="1"/>
          </p:nvPr>
        </p:nvSpPr>
        <p:spPr>
          <a:xfrm>
            <a:off x="1483614" y="2617183"/>
            <a:ext cx="6742813" cy="3631217"/>
          </a:xfrm>
        </p:spPr>
        <p:txBody>
          <a:bodyPr>
            <a:normAutofit fontScale="85000" lnSpcReduction="20000"/>
          </a:bodyPr>
          <a:lstStyle/>
          <a:p>
            <a:r>
              <a:rPr lang="en-US"/>
              <a:t>Monthly religious education classes: September 2024-May 2025</a:t>
            </a:r>
          </a:p>
          <a:p>
            <a:r>
              <a:rPr lang="en-US" dirty="0"/>
              <a:t>Choose a saint name (September 2024-April 2025)</a:t>
            </a:r>
          </a:p>
          <a:p>
            <a:pPr lvl="1"/>
            <a:r>
              <a:rPr lang="en-US" dirty="0"/>
              <a:t>Selection due: Friday, April 11, 2025, by midnight</a:t>
            </a:r>
          </a:p>
          <a:p>
            <a:r>
              <a:rPr lang="en-US" dirty="0"/>
              <a:t>Choose a sponsor (September 2024-April 2025)</a:t>
            </a:r>
          </a:p>
          <a:p>
            <a:pPr lvl="1"/>
            <a:r>
              <a:rPr lang="en-US" dirty="0"/>
              <a:t>Selection due: Friday, April 11, 2025, by midnight</a:t>
            </a:r>
          </a:p>
          <a:p>
            <a:r>
              <a:rPr lang="en-US" dirty="0"/>
              <a:t>Complete 15 hours of service to parish or local community (June 2024-May 2025)</a:t>
            </a:r>
          </a:p>
          <a:p>
            <a:pPr lvl="1"/>
            <a:r>
              <a:rPr lang="en-US" dirty="0"/>
              <a:t>Submit reflection and service log: due Thursday, May 8, 2025</a:t>
            </a:r>
          </a:p>
          <a:p>
            <a:r>
              <a:rPr lang="en-US" dirty="0"/>
              <a:t>Confirmation rehearsal: target date Thursday, May 8, 2025</a:t>
            </a:r>
          </a:p>
          <a:p>
            <a:r>
              <a:rPr lang="en-US" dirty="0"/>
              <a:t>Mass of Confirmation: target date Saturday, May 10, 2025</a:t>
            </a:r>
          </a:p>
          <a:p>
            <a:endParaRPr lang="en-US" dirty="0"/>
          </a:p>
        </p:txBody>
      </p:sp>
      <p:sp>
        <p:nvSpPr>
          <p:cNvPr id="4" name="Slide Number Placeholder 3">
            <a:extLst>
              <a:ext uri="{FF2B5EF4-FFF2-40B4-BE49-F238E27FC236}">
                <a16:creationId xmlns:a16="http://schemas.microsoft.com/office/drawing/2014/main" id="{5568ED3E-88B4-0186-266F-E469F4E07966}"/>
              </a:ext>
            </a:extLst>
          </p:cNvPr>
          <p:cNvSpPr>
            <a:spLocks noGrp="1"/>
          </p:cNvSpPr>
          <p:nvPr>
            <p:ph type="sldNum" sz="quarter" idx="12"/>
          </p:nvPr>
        </p:nvSpPr>
        <p:spPr/>
        <p:txBody>
          <a:bodyPr/>
          <a:lstStyle/>
          <a:p>
            <a:fld id="{FB1DF15B-6877-44B7-9A33-5E098EE331CC}" type="slidenum">
              <a:rPr lang="en-US" smtClean="0"/>
              <a:t>9</a:t>
            </a:fld>
            <a:endParaRPr lang="en-US"/>
          </a:p>
        </p:txBody>
      </p:sp>
      <p:pic>
        <p:nvPicPr>
          <p:cNvPr id="6" name="Picture 5">
            <a:extLst>
              <a:ext uri="{FF2B5EF4-FFF2-40B4-BE49-F238E27FC236}">
                <a16:creationId xmlns:a16="http://schemas.microsoft.com/office/drawing/2014/main" id="{FFD7D81D-7182-10AD-91AF-16B1D82DE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3976" y="3027934"/>
            <a:ext cx="2309925" cy="2301762"/>
          </a:xfrm>
          <a:prstGeom prst="ellipse">
            <a:avLst/>
          </a:prstGeom>
        </p:spPr>
      </p:pic>
      <p:pic>
        <p:nvPicPr>
          <p:cNvPr id="13316" name="Picture 4" descr="Image result for red stained glass window catholic">
            <a:extLst>
              <a:ext uri="{FF2B5EF4-FFF2-40B4-BE49-F238E27FC236}">
                <a16:creationId xmlns:a16="http://schemas.microsoft.com/office/drawing/2014/main" id="{A1B299F8-ADE3-2106-51CE-47F8319237C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045" r="30041"/>
          <a:stretch/>
        </p:blipFill>
        <p:spPr bwMode="auto">
          <a:xfrm>
            <a:off x="-14248" y="-5538"/>
            <a:ext cx="1435639" cy="68635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red stained glass window catholic">
            <a:extLst>
              <a:ext uri="{FF2B5EF4-FFF2-40B4-BE49-F238E27FC236}">
                <a16:creationId xmlns:a16="http://schemas.microsoft.com/office/drawing/2014/main" id="{C935EBB7-87C7-8794-8090-C1E82550ED6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045" r="30041"/>
          <a:stretch/>
        </p:blipFill>
        <p:spPr bwMode="auto">
          <a:xfrm>
            <a:off x="10739351" y="0"/>
            <a:ext cx="1435639" cy="6863538"/>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Image result for red gem border">
            <a:extLst>
              <a:ext uri="{FF2B5EF4-FFF2-40B4-BE49-F238E27FC236}">
                <a16:creationId xmlns:a16="http://schemas.microsoft.com/office/drawing/2014/main" id="{C99C9153-61A9-626F-48C6-4BA9749F7E6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907" r="5151" b="61525"/>
          <a:stretch/>
        </p:blipFill>
        <p:spPr bwMode="auto">
          <a:xfrm>
            <a:off x="1421391" y="2361"/>
            <a:ext cx="9317960" cy="13038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red gem border">
            <a:extLst>
              <a:ext uri="{FF2B5EF4-FFF2-40B4-BE49-F238E27FC236}">
                <a16:creationId xmlns:a16="http://schemas.microsoft.com/office/drawing/2014/main" id="{88389D9F-4098-172D-4949-AC360D17D0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907" r="5151" b="61525"/>
          <a:stretch/>
        </p:blipFill>
        <p:spPr bwMode="auto">
          <a:xfrm flipV="1">
            <a:off x="4897207" y="6206064"/>
            <a:ext cx="2314512" cy="6519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result for red gem border">
            <a:extLst>
              <a:ext uri="{FF2B5EF4-FFF2-40B4-BE49-F238E27FC236}">
                <a16:creationId xmlns:a16="http://schemas.microsoft.com/office/drawing/2014/main" id="{01F96827-55D0-B9B5-CEBB-3F13290C1BF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907" r="5151" b="61525"/>
          <a:stretch/>
        </p:blipFill>
        <p:spPr bwMode="auto">
          <a:xfrm flipV="1">
            <a:off x="7224742" y="6227232"/>
            <a:ext cx="3483644" cy="65193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Image result for red gem border">
            <a:extLst>
              <a:ext uri="{FF2B5EF4-FFF2-40B4-BE49-F238E27FC236}">
                <a16:creationId xmlns:a16="http://schemas.microsoft.com/office/drawing/2014/main" id="{DC4C6B6F-0D5D-FA51-C74C-2931A35EB97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907" r="5151" b="61525"/>
          <a:stretch/>
        </p:blipFill>
        <p:spPr bwMode="auto">
          <a:xfrm flipV="1">
            <a:off x="1413563" y="6196023"/>
            <a:ext cx="3483644" cy="651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6501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389E-1545-1370-3C2D-7D83004151D7}"/>
              </a:ext>
            </a:extLst>
          </p:cNvPr>
          <p:cNvSpPr>
            <a:spLocks noGrp="1"/>
          </p:cNvSpPr>
          <p:nvPr>
            <p:ph type="title"/>
          </p:nvPr>
        </p:nvSpPr>
        <p:spPr/>
        <p:txBody>
          <a:bodyPr>
            <a:normAutofit fontScale="90000"/>
          </a:bodyPr>
          <a:lstStyle/>
          <a:p>
            <a:r>
              <a:rPr lang="en-US" dirty="0"/>
              <a:t>How does one choose a Confirmation patron saint?</a:t>
            </a:r>
          </a:p>
        </p:txBody>
      </p:sp>
      <p:sp>
        <p:nvSpPr>
          <p:cNvPr id="3" name="Content Placeholder 2">
            <a:extLst>
              <a:ext uri="{FF2B5EF4-FFF2-40B4-BE49-F238E27FC236}">
                <a16:creationId xmlns:a16="http://schemas.microsoft.com/office/drawing/2014/main" id="{D098495F-4FA0-54AE-07FF-08700244775B}"/>
              </a:ext>
            </a:extLst>
          </p:cNvPr>
          <p:cNvSpPr>
            <a:spLocks noGrp="1"/>
          </p:cNvSpPr>
          <p:nvPr>
            <p:ph idx="1"/>
          </p:nvPr>
        </p:nvSpPr>
        <p:spPr>
          <a:xfrm>
            <a:off x="901996" y="2514401"/>
            <a:ext cx="5732720" cy="3733999"/>
          </a:xfrm>
        </p:spPr>
        <p:txBody>
          <a:bodyPr>
            <a:normAutofit fontScale="85000" lnSpcReduction="20000"/>
          </a:bodyPr>
          <a:lstStyle/>
          <a:p>
            <a:r>
              <a:rPr lang="en-US" dirty="0"/>
              <a:t>Pray</a:t>
            </a:r>
          </a:p>
          <a:p>
            <a:r>
              <a:rPr lang="en-US" dirty="0"/>
              <a:t>Read about the lives of the saints</a:t>
            </a:r>
          </a:p>
          <a:p>
            <a:r>
              <a:rPr lang="en-US" dirty="0"/>
              <a:t>Choose a role model of Catholic life</a:t>
            </a:r>
          </a:p>
          <a:p>
            <a:r>
              <a:rPr lang="en-US" dirty="0"/>
              <a:t>Reflect and discern; keep a journal:</a:t>
            </a:r>
          </a:p>
          <a:p>
            <a:pPr lvl="1"/>
            <a:r>
              <a:rPr lang="en-US" dirty="0"/>
              <a:t>Which saint do you personally relate to?</a:t>
            </a:r>
          </a:p>
          <a:p>
            <a:pPr lvl="1"/>
            <a:r>
              <a:rPr lang="en-US" dirty="0"/>
              <a:t>Which saint has had similar life experiences to you?</a:t>
            </a:r>
          </a:p>
          <a:p>
            <a:pPr lvl="1"/>
            <a:r>
              <a:rPr lang="en-US" dirty="0"/>
              <a:t>Which saint shares your vocation?</a:t>
            </a:r>
          </a:p>
          <a:p>
            <a:pPr lvl="1"/>
            <a:r>
              <a:rPr lang="en-US" dirty="0"/>
              <a:t>Which saint had similar interests to you? Which special devotions did they practice, like you?</a:t>
            </a:r>
          </a:p>
          <a:p>
            <a:pPr lvl="1"/>
            <a:r>
              <a:rPr lang="en-US" dirty="0"/>
              <a:t>Which saint do you especially admire, and would like to be like?</a:t>
            </a:r>
          </a:p>
          <a:p>
            <a:pPr marL="457200" lvl="1" indent="0">
              <a:buNone/>
            </a:pPr>
            <a:endParaRPr lang="en-US" dirty="0"/>
          </a:p>
          <a:p>
            <a:endParaRPr lang="en-US" dirty="0"/>
          </a:p>
        </p:txBody>
      </p:sp>
      <p:sp>
        <p:nvSpPr>
          <p:cNvPr id="4" name="Slide Number Placeholder 3">
            <a:extLst>
              <a:ext uri="{FF2B5EF4-FFF2-40B4-BE49-F238E27FC236}">
                <a16:creationId xmlns:a16="http://schemas.microsoft.com/office/drawing/2014/main" id="{87F851C4-45B9-84F2-4A8C-5D008DB00AD5}"/>
              </a:ext>
            </a:extLst>
          </p:cNvPr>
          <p:cNvSpPr>
            <a:spLocks noGrp="1"/>
          </p:cNvSpPr>
          <p:nvPr>
            <p:ph type="sldNum" sz="quarter" idx="12"/>
          </p:nvPr>
        </p:nvSpPr>
        <p:spPr/>
        <p:txBody>
          <a:bodyPr/>
          <a:lstStyle/>
          <a:p>
            <a:fld id="{FB1DF15B-6877-44B7-9A33-5E098EE331CC}" type="slidenum">
              <a:rPr lang="en-US" smtClean="0"/>
              <a:t>10</a:t>
            </a:fld>
            <a:endParaRPr lang="en-US"/>
          </a:p>
        </p:txBody>
      </p:sp>
      <p:pic>
        <p:nvPicPr>
          <p:cNvPr id="6" name="Picture 5">
            <a:extLst>
              <a:ext uri="{FF2B5EF4-FFF2-40B4-BE49-F238E27FC236}">
                <a16:creationId xmlns:a16="http://schemas.microsoft.com/office/drawing/2014/main" id="{E4B550A1-FC7E-E405-0A5E-86FA97BF98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1668" y="2537441"/>
            <a:ext cx="4528336" cy="3286840"/>
          </a:xfrm>
          <a:prstGeom prst="rect">
            <a:avLst/>
          </a:prstGeom>
        </p:spPr>
      </p:pic>
      <p:pic>
        <p:nvPicPr>
          <p:cNvPr id="10242" name="Picture 2" descr="Ruby Red Lace Border Clipart | Clip art borders, Clip art vintage ...">
            <a:extLst>
              <a:ext uri="{FF2B5EF4-FFF2-40B4-BE49-F238E27FC236}">
                <a16:creationId xmlns:a16="http://schemas.microsoft.com/office/drawing/2014/main" id="{5768CA54-47BB-ACFB-6AFF-F18B4C9531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08" r="59701"/>
          <a:stretch/>
        </p:blipFill>
        <p:spPr bwMode="auto">
          <a:xfrm rot="16200000">
            <a:off x="1924492" y="4316818"/>
            <a:ext cx="616690" cy="44656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uby Red Lace Border Clipart | Clip art borders, Clip art vintage ...">
            <a:extLst>
              <a:ext uri="{FF2B5EF4-FFF2-40B4-BE49-F238E27FC236}">
                <a16:creationId xmlns:a16="http://schemas.microsoft.com/office/drawing/2014/main" id="{0289E280-3995-AABC-C16E-C6524543F9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08" r="59701"/>
          <a:stretch/>
        </p:blipFill>
        <p:spPr bwMode="auto">
          <a:xfrm rot="16200000">
            <a:off x="6389847" y="4323908"/>
            <a:ext cx="616690" cy="44656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uby Red Lace Border Clipart | Clip art borders, Clip art vintage ...">
            <a:extLst>
              <a:ext uri="{FF2B5EF4-FFF2-40B4-BE49-F238E27FC236}">
                <a16:creationId xmlns:a16="http://schemas.microsoft.com/office/drawing/2014/main" id="{9FD8A0FB-FE48-42AF-9DE1-56CD2BEEC4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214" r="59701" b="26970"/>
          <a:stretch/>
        </p:blipFill>
        <p:spPr bwMode="auto">
          <a:xfrm rot="16200000">
            <a:off x="10256556" y="4922555"/>
            <a:ext cx="609600" cy="32612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uby Red Lace Border Clipart | Clip art borders, Clip art vintage ...">
            <a:extLst>
              <a:ext uri="{FF2B5EF4-FFF2-40B4-BE49-F238E27FC236}">
                <a16:creationId xmlns:a16="http://schemas.microsoft.com/office/drawing/2014/main" id="{EEE92DB6-713E-49C7-DE5A-84038BFB64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08" r="59701"/>
          <a:stretch/>
        </p:blipFill>
        <p:spPr bwMode="auto">
          <a:xfrm rot="16200000">
            <a:off x="1924492" y="-1924492"/>
            <a:ext cx="616690" cy="446567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lip art borders, Clip art vintage ...">
            <a:extLst>
              <a:ext uri="{FF2B5EF4-FFF2-40B4-BE49-F238E27FC236}">
                <a16:creationId xmlns:a16="http://schemas.microsoft.com/office/drawing/2014/main" id="{6D57AB13-AB01-5B57-F1A1-901E165F4A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08" r="59701"/>
          <a:stretch/>
        </p:blipFill>
        <p:spPr bwMode="auto">
          <a:xfrm rot="16200000">
            <a:off x="6389529" y="-1924491"/>
            <a:ext cx="616690" cy="446567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uby Red Lace Border Clipart | Clip art borders, Clip art vintage ...">
            <a:extLst>
              <a:ext uri="{FF2B5EF4-FFF2-40B4-BE49-F238E27FC236}">
                <a16:creationId xmlns:a16="http://schemas.microsoft.com/office/drawing/2014/main" id="{89C95F23-7E0C-4849-18EE-C6F7C0E9BA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214" r="59701" b="26970"/>
          <a:stretch/>
        </p:blipFill>
        <p:spPr bwMode="auto">
          <a:xfrm rot="16200000">
            <a:off x="10256555" y="-1315209"/>
            <a:ext cx="609600" cy="32612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uby Red Lace Border Clipart | Clip art borders, Clip art vintage ...">
            <a:extLst>
              <a:ext uri="{FF2B5EF4-FFF2-40B4-BE49-F238E27FC236}">
                <a16:creationId xmlns:a16="http://schemas.microsoft.com/office/drawing/2014/main" id="{15882105-1A6C-EB1B-6E30-6897895CA8DC}"/>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31108" r="59701"/>
          <a:stretch/>
        </p:blipFill>
        <p:spPr bwMode="auto">
          <a:xfrm rot="10800000">
            <a:off x="11575310" y="630871"/>
            <a:ext cx="616690" cy="56104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Ruby Red Lace Border Clipart | Clip art borders, Clip art vintage ...">
            <a:extLst>
              <a:ext uri="{FF2B5EF4-FFF2-40B4-BE49-F238E27FC236}">
                <a16:creationId xmlns:a16="http://schemas.microsoft.com/office/drawing/2014/main" id="{D1C94FB5-BD16-A178-D26B-8A2EA8608600}"/>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31108" r="59701"/>
          <a:stretch/>
        </p:blipFill>
        <p:spPr bwMode="auto">
          <a:xfrm rot="10800000" flipH="1">
            <a:off x="-1" y="623781"/>
            <a:ext cx="616690" cy="5610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934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BD92B-0DFB-2178-1240-F1B5FE0BBB40}"/>
              </a:ext>
            </a:extLst>
          </p:cNvPr>
          <p:cNvSpPr>
            <a:spLocks noGrp="1"/>
          </p:cNvSpPr>
          <p:nvPr>
            <p:ph type="title"/>
          </p:nvPr>
        </p:nvSpPr>
        <p:spPr/>
        <p:txBody>
          <a:bodyPr>
            <a:normAutofit fontScale="90000"/>
          </a:bodyPr>
          <a:lstStyle/>
          <a:p>
            <a:r>
              <a:rPr lang="en-US" dirty="0"/>
              <a:t>What considerations should one make when choosing a Confirmation sponsor?</a:t>
            </a:r>
          </a:p>
        </p:txBody>
      </p:sp>
      <p:sp>
        <p:nvSpPr>
          <p:cNvPr id="3" name="Content Placeholder 2">
            <a:extLst>
              <a:ext uri="{FF2B5EF4-FFF2-40B4-BE49-F238E27FC236}">
                <a16:creationId xmlns:a16="http://schemas.microsoft.com/office/drawing/2014/main" id="{1726EB8F-9AA8-0B66-835D-2A5B0EF71E6B}"/>
              </a:ext>
            </a:extLst>
          </p:cNvPr>
          <p:cNvSpPr>
            <a:spLocks noGrp="1"/>
          </p:cNvSpPr>
          <p:nvPr>
            <p:ph idx="1"/>
          </p:nvPr>
        </p:nvSpPr>
        <p:spPr>
          <a:xfrm>
            <a:off x="584789" y="2482504"/>
            <a:ext cx="9303489" cy="3833236"/>
          </a:xfrm>
        </p:spPr>
        <p:txBody>
          <a:bodyPr>
            <a:normAutofit/>
          </a:bodyPr>
          <a:lstStyle/>
          <a:p>
            <a:r>
              <a:rPr lang="en-US" dirty="0"/>
              <a:t>Choose a role model</a:t>
            </a:r>
          </a:p>
          <a:p>
            <a:pPr lvl="1"/>
            <a:r>
              <a:rPr lang="en-US" dirty="0"/>
              <a:t>What spiritual/personal qualities do you want to grow in? </a:t>
            </a:r>
          </a:p>
          <a:p>
            <a:pPr lvl="1"/>
            <a:r>
              <a:rPr lang="en-US" dirty="0"/>
              <a:t>Who is a Catholic you greatly respect, and want to be like?</a:t>
            </a:r>
          </a:p>
          <a:p>
            <a:pPr lvl="1"/>
            <a:r>
              <a:rPr lang="en-US" dirty="0"/>
              <a:t>Who inspires you with their faith?</a:t>
            </a:r>
          </a:p>
          <a:p>
            <a:r>
              <a:rPr lang="en-US" dirty="0"/>
              <a:t>Choose a friend of Christ </a:t>
            </a:r>
          </a:p>
          <a:p>
            <a:pPr lvl="1"/>
            <a:r>
              <a:rPr lang="en-US" dirty="0"/>
              <a:t>Who loves Jesus, and can help you to become closer to Jesus? </a:t>
            </a:r>
          </a:p>
          <a:p>
            <a:pPr lvl="1"/>
            <a:r>
              <a:rPr lang="en-US" dirty="0"/>
              <a:t>Who will be your friend in your spiritual journey to Confirmation and beyond?</a:t>
            </a:r>
          </a:p>
          <a:p>
            <a:endParaRPr lang="en-US" dirty="0"/>
          </a:p>
        </p:txBody>
      </p:sp>
      <p:sp>
        <p:nvSpPr>
          <p:cNvPr id="4" name="Slide Number Placeholder 3">
            <a:extLst>
              <a:ext uri="{FF2B5EF4-FFF2-40B4-BE49-F238E27FC236}">
                <a16:creationId xmlns:a16="http://schemas.microsoft.com/office/drawing/2014/main" id="{514DF289-665D-D17E-6B57-3B1109824193}"/>
              </a:ext>
            </a:extLst>
          </p:cNvPr>
          <p:cNvSpPr>
            <a:spLocks noGrp="1"/>
          </p:cNvSpPr>
          <p:nvPr>
            <p:ph type="sldNum" sz="quarter" idx="12"/>
          </p:nvPr>
        </p:nvSpPr>
        <p:spPr/>
        <p:txBody>
          <a:bodyPr/>
          <a:lstStyle/>
          <a:p>
            <a:fld id="{FB1DF15B-6877-44B7-9A33-5E098EE331CC}" type="slidenum">
              <a:rPr lang="en-US" smtClean="0"/>
              <a:t>11</a:t>
            </a:fld>
            <a:endParaRPr lang="en-US"/>
          </a:p>
        </p:txBody>
      </p:sp>
      <p:pic>
        <p:nvPicPr>
          <p:cNvPr id="6" name="Picture 5">
            <a:extLst>
              <a:ext uri="{FF2B5EF4-FFF2-40B4-BE49-F238E27FC236}">
                <a16:creationId xmlns:a16="http://schemas.microsoft.com/office/drawing/2014/main" id="{A2B6EDF5-7570-1CDA-DD52-6FC4084C6C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9868" y="2491641"/>
            <a:ext cx="3466215" cy="2712689"/>
          </a:xfrm>
          <a:prstGeom prst="rect">
            <a:avLst/>
          </a:prstGeom>
        </p:spPr>
      </p:pic>
      <p:pic>
        <p:nvPicPr>
          <p:cNvPr id="7170" name="Picture 2" descr="Ruby Red Lace Border Clipart | Custom-Designed Illustrations ~ Creative ...">
            <a:extLst>
              <a:ext uri="{FF2B5EF4-FFF2-40B4-BE49-F238E27FC236}">
                <a16:creationId xmlns:a16="http://schemas.microsoft.com/office/drawing/2014/main" id="{14BCE6D1-4296-8548-0244-EE9CD86B07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383" r="40350"/>
          <a:stretch/>
        </p:blipFill>
        <p:spPr bwMode="auto">
          <a:xfrm rot="16200000">
            <a:off x="2359209" y="-2359209"/>
            <a:ext cx="106325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uby Red Lace Border Clipart | Custom-Designed Illustrations ~ Creative ...">
            <a:extLst>
              <a:ext uri="{FF2B5EF4-FFF2-40B4-BE49-F238E27FC236}">
                <a16:creationId xmlns:a16="http://schemas.microsoft.com/office/drawing/2014/main" id="{414E65E6-F4F3-39CF-FFC2-0A95DA82166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383" r="40350"/>
          <a:stretch/>
        </p:blipFill>
        <p:spPr bwMode="auto">
          <a:xfrm rot="16200000">
            <a:off x="8140884" y="-2359208"/>
            <a:ext cx="106325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uby Red Lace Border Clipart | Custom-Designed Illustrations ~ Creative ...">
            <a:extLst>
              <a:ext uri="{FF2B5EF4-FFF2-40B4-BE49-F238E27FC236}">
                <a16:creationId xmlns:a16="http://schemas.microsoft.com/office/drawing/2014/main" id="{13CB4B4B-B77B-7FDE-A403-1B608EC21E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383" r="40350"/>
          <a:stretch/>
        </p:blipFill>
        <p:spPr bwMode="auto">
          <a:xfrm rot="16200000">
            <a:off x="2359208" y="3424902"/>
            <a:ext cx="106325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uby Red Lace Border Clipart | Custom-Designed Illustrations ~ Creative ...">
            <a:extLst>
              <a:ext uri="{FF2B5EF4-FFF2-40B4-BE49-F238E27FC236}">
                <a16:creationId xmlns:a16="http://schemas.microsoft.com/office/drawing/2014/main" id="{252102E2-7422-E7A9-A6E1-709ACAF09D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383" r="40350"/>
          <a:stretch/>
        </p:blipFill>
        <p:spPr bwMode="auto">
          <a:xfrm rot="16200000">
            <a:off x="8140884" y="3424901"/>
            <a:ext cx="106325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ustom-Designed Illustrations ~ Creative ...">
            <a:extLst>
              <a:ext uri="{FF2B5EF4-FFF2-40B4-BE49-F238E27FC236}">
                <a16:creationId xmlns:a16="http://schemas.microsoft.com/office/drawing/2014/main" id="{AF22F0AF-2014-13DC-45B7-0CDF73C992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383" r="40350" b="89127"/>
          <a:stretch/>
        </p:blipFill>
        <p:spPr bwMode="auto">
          <a:xfrm rot="16200000">
            <a:off x="11346047" y="217303"/>
            <a:ext cx="1063257" cy="6286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ustom-Designed Illustrations ~ Creative ...">
            <a:extLst>
              <a:ext uri="{FF2B5EF4-FFF2-40B4-BE49-F238E27FC236}">
                <a16:creationId xmlns:a16="http://schemas.microsoft.com/office/drawing/2014/main" id="{20D819A3-BA75-C0E5-6279-9382691C65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383" r="40350" b="89127"/>
          <a:stretch/>
        </p:blipFill>
        <p:spPr bwMode="auto">
          <a:xfrm rot="16200000">
            <a:off x="11346045" y="6012046"/>
            <a:ext cx="1063257" cy="62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88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A393-C816-85C5-0496-99ED58859467}"/>
              </a:ext>
            </a:extLst>
          </p:cNvPr>
          <p:cNvSpPr>
            <a:spLocks noGrp="1"/>
          </p:cNvSpPr>
          <p:nvPr>
            <p:ph type="title"/>
          </p:nvPr>
        </p:nvSpPr>
        <p:spPr/>
        <p:txBody>
          <a:bodyPr>
            <a:normAutofit fontScale="90000"/>
          </a:bodyPr>
          <a:lstStyle/>
          <a:p>
            <a:r>
              <a:rPr lang="en-US" dirty="0"/>
              <a:t>What conditions must one fulfill in order to serve as a Confirmation sponsor?</a:t>
            </a:r>
          </a:p>
        </p:txBody>
      </p:sp>
      <p:sp>
        <p:nvSpPr>
          <p:cNvPr id="3" name="Content Placeholder 2">
            <a:extLst>
              <a:ext uri="{FF2B5EF4-FFF2-40B4-BE49-F238E27FC236}">
                <a16:creationId xmlns:a16="http://schemas.microsoft.com/office/drawing/2014/main" id="{48F53453-B91F-E1AE-57B6-6761D8316892}"/>
              </a:ext>
            </a:extLst>
          </p:cNvPr>
          <p:cNvSpPr>
            <a:spLocks noGrp="1"/>
          </p:cNvSpPr>
          <p:nvPr>
            <p:ph idx="1"/>
          </p:nvPr>
        </p:nvSpPr>
        <p:spPr>
          <a:xfrm>
            <a:off x="901996" y="2556932"/>
            <a:ext cx="6838506" cy="3578054"/>
          </a:xfrm>
        </p:spPr>
        <p:txBody>
          <a:bodyPr>
            <a:normAutofit lnSpcReduction="10000"/>
          </a:bodyPr>
          <a:lstStyle/>
          <a:p>
            <a:r>
              <a:rPr lang="en-US" dirty="0"/>
              <a:t>A Confirmation sponsor:</a:t>
            </a:r>
          </a:p>
          <a:p>
            <a:pPr lvl="1"/>
            <a:r>
              <a:rPr lang="en-US" dirty="0"/>
              <a:t>Is a practicing Catholic</a:t>
            </a:r>
          </a:p>
          <a:p>
            <a:pPr lvl="1"/>
            <a:r>
              <a:rPr lang="en-US" dirty="0"/>
              <a:t>Is at least 16 years old</a:t>
            </a:r>
          </a:p>
          <a:p>
            <a:pPr lvl="1"/>
            <a:r>
              <a:rPr lang="en-US" dirty="0"/>
              <a:t>Is not the parent of the Confirmation candidate</a:t>
            </a:r>
          </a:p>
          <a:p>
            <a:pPr lvl="1"/>
            <a:r>
              <a:rPr lang="en-US" dirty="0"/>
              <a:t>Has received the sacraments of initiation (Baptism, Holy Communion, Confirmation)</a:t>
            </a:r>
          </a:p>
          <a:p>
            <a:pPr lvl="2"/>
            <a:r>
              <a:rPr lang="en-US" dirty="0"/>
              <a:t>If married, was married in the Church</a:t>
            </a:r>
          </a:p>
          <a:p>
            <a:pPr lvl="1"/>
            <a:r>
              <a:rPr lang="en-US" dirty="0"/>
              <a:t>May be a godparent of the candidate (but is not a requirement)</a:t>
            </a:r>
          </a:p>
          <a:p>
            <a:endParaRPr lang="en-US" dirty="0"/>
          </a:p>
        </p:txBody>
      </p:sp>
      <p:sp>
        <p:nvSpPr>
          <p:cNvPr id="4" name="Slide Number Placeholder 3">
            <a:extLst>
              <a:ext uri="{FF2B5EF4-FFF2-40B4-BE49-F238E27FC236}">
                <a16:creationId xmlns:a16="http://schemas.microsoft.com/office/drawing/2014/main" id="{E3F114BE-0661-0229-54BC-86221DCDDF4D}"/>
              </a:ext>
            </a:extLst>
          </p:cNvPr>
          <p:cNvSpPr>
            <a:spLocks noGrp="1"/>
          </p:cNvSpPr>
          <p:nvPr>
            <p:ph type="sldNum" sz="quarter" idx="12"/>
          </p:nvPr>
        </p:nvSpPr>
        <p:spPr/>
        <p:txBody>
          <a:bodyPr/>
          <a:lstStyle/>
          <a:p>
            <a:fld id="{FB1DF15B-6877-44B7-9A33-5E098EE331CC}" type="slidenum">
              <a:rPr lang="en-US" smtClean="0"/>
              <a:t>12</a:t>
            </a:fld>
            <a:endParaRPr lang="en-US"/>
          </a:p>
        </p:txBody>
      </p:sp>
      <p:pic>
        <p:nvPicPr>
          <p:cNvPr id="8" name="Picture 7">
            <a:extLst>
              <a:ext uri="{FF2B5EF4-FFF2-40B4-BE49-F238E27FC236}">
                <a16:creationId xmlns:a16="http://schemas.microsoft.com/office/drawing/2014/main" id="{F76CDE62-F089-800B-C135-10DA676ED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2379" y="2841624"/>
            <a:ext cx="3857625" cy="2571750"/>
          </a:xfrm>
          <a:prstGeom prst="rect">
            <a:avLst/>
          </a:prstGeom>
        </p:spPr>
      </p:pic>
      <p:pic>
        <p:nvPicPr>
          <p:cNvPr id="6146" name="Picture 2" descr="Ruby Red Lace Border Clipart | Custom-Designed Illustrations ~ Creative ...">
            <a:extLst>
              <a:ext uri="{FF2B5EF4-FFF2-40B4-BE49-F238E27FC236}">
                <a16:creationId xmlns:a16="http://schemas.microsoft.com/office/drawing/2014/main" id="{F270DFF1-2A34-9D82-DFEF-461BFBCCB1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646" r="52457"/>
          <a:stretch/>
        </p:blipFill>
        <p:spPr bwMode="auto">
          <a:xfrm rot="16200000">
            <a:off x="2505247" y="-2505248"/>
            <a:ext cx="771180" cy="57816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uby Red Lace Border Clipart | Custom-Designed Illustrations ~ Creative ...">
            <a:extLst>
              <a:ext uri="{FF2B5EF4-FFF2-40B4-BE49-F238E27FC236}">
                <a16:creationId xmlns:a16="http://schemas.microsoft.com/office/drawing/2014/main" id="{4340852B-EAE7-BDD7-0909-2F110FD900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646" r="52457"/>
          <a:stretch/>
        </p:blipFill>
        <p:spPr bwMode="auto">
          <a:xfrm rot="16200000">
            <a:off x="8286922" y="-2505247"/>
            <a:ext cx="771180" cy="57816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uby Red Lace Border Clipart | Custom-Designed Illustrations ~ Creative ...">
            <a:extLst>
              <a:ext uri="{FF2B5EF4-FFF2-40B4-BE49-F238E27FC236}">
                <a16:creationId xmlns:a16="http://schemas.microsoft.com/office/drawing/2014/main" id="{DF12799B-A249-0A65-B79E-838BFD44DE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646" r="52457"/>
          <a:stretch/>
        </p:blipFill>
        <p:spPr bwMode="auto">
          <a:xfrm rot="16200000">
            <a:off x="2505247" y="3566903"/>
            <a:ext cx="771180" cy="57816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uby Red Lace Border Clipart | Custom-Designed Illustrations ~ Creative ...">
            <a:extLst>
              <a:ext uri="{FF2B5EF4-FFF2-40B4-BE49-F238E27FC236}">
                <a16:creationId xmlns:a16="http://schemas.microsoft.com/office/drawing/2014/main" id="{A1E7F11D-19E5-02DE-007E-96AEEDB4D1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646" r="52457"/>
          <a:stretch/>
        </p:blipFill>
        <p:spPr bwMode="auto">
          <a:xfrm rot="16200000">
            <a:off x="8286922" y="3566904"/>
            <a:ext cx="771180" cy="57816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ustom-Designed Illustrations ~ Creative ...">
            <a:extLst>
              <a:ext uri="{FF2B5EF4-FFF2-40B4-BE49-F238E27FC236}">
                <a16:creationId xmlns:a16="http://schemas.microsoft.com/office/drawing/2014/main" id="{8F4A3B16-684F-97B6-77F3-A3C2CCCE07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646" r="52457" b="89127"/>
          <a:stretch/>
        </p:blipFill>
        <p:spPr bwMode="auto">
          <a:xfrm rot="16200000">
            <a:off x="11492087" y="71265"/>
            <a:ext cx="771179" cy="6286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ustom-Designed Illustrations ~ Creative ...">
            <a:extLst>
              <a:ext uri="{FF2B5EF4-FFF2-40B4-BE49-F238E27FC236}">
                <a16:creationId xmlns:a16="http://schemas.microsoft.com/office/drawing/2014/main" id="{5696CFDB-C01C-5C07-D898-F3C70F2DE6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646" r="52457" b="89127"/>
          <a:stretch/>
        </p:blipFill>
        <p:spPr bwMode="auto">
          <a:xfrm rot="16200000">
            <a:off x="11511136" y="6143416"/>
            <a:ext cx="771179" cy="628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065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0C4B2-789F-1FE6-A0FF-85C2DF335F7C}"/>
              </a:ext>
            </a:extLst>
          </p:cNvPr>
          <p:cNvSpPr>
            <a:spLocks noGrp="1"/>
          </p:cNvSpPr>
          <p:nvPr>
            <p:ph type="title"/>
          </p:nvPr>
        </p:nvSpPr>
        <p:spPr/>
        <p:txBody>
          <a:bodyPr>
            <a:normAutofit fontScale="90000"/>
          </a:bodyPr>
          <a:lstStyle/>
          <a:p>
            <a:r>
              <a:rPr lang="en-US" dirty="0"/>
              <a:t>What resources are available to candidates in our Confirmation program?</a:t>
            </a:r>
          </a:p>
        </p:txBody>
      </p:sp>
      <p:sp>
        <p:nvSpPr>
          <p:cNvPr id="3" name="Content Placeholder 2">
            <a:extLst>
              <a:ext uri="{FF2B5EF4-FFF2-40B4-BE49-F238E27FC236}">
                <a16:creationId xmlns:a16="http://schemas.microsoft.com/office/drawing/2014/main" id="{886816A2-485A-5184-62C4-4FC649D823FB}"/>
              </a:ext>
            </a:extLst>
          </p:cNvPr>
          <p:cNvSpPr>
            <a:spLocks noGrp="1"/>
          </p:cNvSpPr>
          <p:nvPr>
            <p:ph idx="1"/>
          </p:nvPr>
        </p:nvSpPr>
        <p:spPr>
          <a:xfrm>
            <a:off x="1295401" y="2556932"/>
            <a:ext cx="5764618" cy="3216547"/>
          </a:xfrm>
        </p:spPr>
        <p:txBody>
          <a:bodyPr>
            <a:normAutofit lnSpcReduction="10000"/>
          </a:bodyPr>
          <a:lstStyle/>
          <a:p>
            <a:r>
              <a:rPr lang="en-US" dirty="0"/>
              <a:t>Yearly lesson book</a:t>
            </a:r>
          </a:p>
          <a:p>
            <a:r>
              <a:rPr lang="en-US" dirty="0"/>
              <a:t>Catechism book on the Holy Spirit</a:t>
            </a:r>
          </a:p>
          <a:p>
            <a:r>
              <a:rPr lang="en-US" dirty="0"/>
              <a:t>Prayer cards</a:t>
            </a:r>
          </a:p>
          <a:p>
            <a:r>
              <a:rPr lang="en-US" dirty="0"/>
              <a:t>Confirmation information packet</a:t>
            </a:r>
          </a:p>
          <a:p>
            <a:r>
              <a:rPr lang="en-US" dirty="0"/>
              <a:t>Google Calendars</a:t>
            </a:r>
          </a:p>
          <a:p>
            <a:pPr lvl="1"/>
            <a:r>
              <a:rPr lang="en-US" dirty="0"/>
              <a:t>Parish-wide</a:t>
            </a:r>
          </a:p>
          <a:p>
            <a:pPr lvl="1"/>
            <a:r>
              <a:rPr lang="en-US" dirty="0"/>
              <a:t>Religious education-specific</a:t>
            </a:r>
          </a:p>
        </p:txBody>
      </p:sp>
      <p:sp>
        <p:nvSpPr>
          <p:cNvPr id="4" name="Slide Number Placeholder 3">
            <a:extLst>
              <a:ext uri="{FF2B5EF4-FFF2-40B4-BE49-F238E27FC236}">
                <a16:creationId xmlns:a16="http://schemas.microsoft.com/office/drawing/2014/main" id="{18F69024-C11B-4A71-82C7-AEB9C897A3BD}"/>
              </a:ext>
            </a:extLst>
          </p:cNvPr>
          <p:cNvSpPr>
            <a:spLocks noGrp="1"/>
          </p:cNvSpPr>
          <p:nvPr>
            <p:ph type="sldNum" sz="quarter" idx="12"/>
          </p:nvPr>
        </p:nvSpPr>
        <p:spPr/>
        <p:txBody>
          <a:bodyPr/>
          <a:lstStyle/>
          <a:p>
            <a:fld id="{FB1DF15B-6877-44B7-9A33-5E098EE331CC}" type="slidenum">
              <a:rPr lang="en-US" smtClean="0"/>
              <a:t>13</a:t>
            </a:fld>
            <a:endParaRPr lang="en-US"/>
          </a:p>
        </p:txBody>
      </p:sp>
      <p:pic>
        <p:nvPicPr>
          <p:cNvPr id="6" name="Picture 5">
            <a:extLst>
              <a:ext uri="{FF2B5EF4-FFF2-40B4-BE49-F238E27FC236}">
                <a16:creationId xmlns:a16="http://schemas.microsoft.com/office/drawing/2014/main" id="{D83D4CB8-7375-A8B0-4093-9D95630671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2348" y="2874567"/>
            <a:ext cx="3524250" cy="2581275"/>
          </a:xfrm>
          <a:prstGeom prst="rect">
            <a:avLst/>
          </a:prstGeom>
        </p:spPr>
      </p:pic>
      <p:pic>
        <p:nvPicPr>
          <p:cNvPr id="5122" name="Picture 2" descr="Ruby Red Lace Border Clipart | Custom-Designed Illustrations ~ Creative ...">
            <a:extLst>
              <a:ext uri="{FF2B5EF4-FFF2-40B4-BE49-F238E27FC236}">
                <a16:creationId xmlns:a16="http://schemas.microsoft.com/office/drawing/2014/main" id="{8C63D71F-D60C-58BA-B088-B0BF019D0E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15" r="61940"/>
          <a:stretch/>
        </p:blipFill>
        <p:spPr bwMode="auto">
          <a:xfrm rot="16200000">
            <a:off x="2481484" y="3524730"/>
            <a:ext cx="81870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uby Red Lace Border Clipart | Custom-Designed Illustrations ~ Creative ...">
            <a:extLst>
              <a:ext uri="{FF2B5EF4-FFF2-40B4-BE49-F238E27FC236}">
                <a16:creationId xmlns:a16="http://schemas.microsoft.com/office/drawing/2014/main" id="{6614AE3B-8198-9DFB-8700-D1417F8C8C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15" r="61940"/>
          <a:stretch/>
        </p:blipFill>
        <p:spPr bwMode="auto">
          <a:xfrm rot="16200000">
            <a:off x="8263160" y="3524730"/>
            <a:ext cx="81870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uby Red Lace Border Clipart | Custom-Designed Illustrations ~ Creative ...">
            <a:extLst>
              <a:ext uri="{FF2B5EF4-FFF2-40B4-BE49-F238E27FC236}">
                <a16:creationId xmlns:a16="http://schemas.microsoft.com/office/drawing/2014/main" id="{5775572B-2087-9403-0180-51206609CD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15" r="61940"/>
          <a:stretch/>
        </p:blipFill>
        <p:spPr bwMode="auto">
          <a:xfrm rot="16200000">
            <a:off x="2481485" y="-2434427"/>
            <a:ext cx="81870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uby Red Lace Border Clipart | Custom-Designed Illustrations ~ Creative ...">
            <a:extLst>
              <a:ext uri="{FF2B5EF4-FFF2-40B4-BE49-F238E27FC236}">
                <a16:creationId xmlns:a16="http://schemas.microsoft.com/office/drawing/2014/main" id="{02625D2D-9612-6967-EE51-5F2874BB65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15" r="61940"/>
          <a:stretch/>
        </p:blipFill>
        <p:spPr bwMode="auto">
          <a:xfrm rot="16200000">
            <a:off x="8263160" y="-2434428"/>
            <a:ext cx="81870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ustom-Designed Illustrations ~ Creative ...">
            <a:extLst>
              <a:ext uri="{FF2B5EF4-FFF2-40B4-BE49-F238E27FC236}">
                <a16:creationId xmlns:a16="http://schemas.microsoft.com/office/drawing/2014/main" id="{5947E706-8EB9-B20D-2EB7-F998315B1E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15" r="61940" b="89127"/>
          <a:stretch/>
        </p:blipFill>
        <p:spPr bwMode="auto">
          <a:xfrm rot="16200000">
            <a:off x="11468321" y="142082"/>
            <a:ext cx="818709" cy="62864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ustom-Designed Illustrations ~ Creative ...">
            <a:extLst>
              <a:ext uri="{FF2B5EF4-FFF2-40B4-BE49-F238E27FC236}">
                <a16:creationId xmlns:a16="http://schemas.microsoft.com/office/drawing/2014/main" id="{F6CF9CA4-CC2D-F22C-27E3-37D2842787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15" r="61940" b="89127"/>
          <a:stretch/>
        </p:blipFill>
        <p:spPr bwMode="auto">
          <a:xfrm rot="16200000">
            <a:off x="11468322" y="6101242"/>
            <a:ext cx="818709" cy="628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336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BC68E-533F-D833-7B76-AF5797EE10DD}"/>
              </a:ext>
            </a:extLst>
          </p:cNvPr>
          <p:cNvSpPr>
            <a:spLocks noGrp="1"/>
          </p:cNvSpPr>
          <p:nvPr>
            <p:ph type="title"/>
          </p:nvPr>
        </p:nvSpPr>
        <p:spPr/>
        <p:txBody>
          <a:bodyPr>
            <a:normAutofit fontScale="90000"/>
          </a:bodyPr>
          <a:lstStyle/>
          <a:p>
            <a:r>
              <a:rPr lang="en-US" dirty="0"/>
              <a:t>What further steps are recommended to prepare for Confirmation? </a:t>
            </a:r>
          </a:p>
        </p:txBody>
      </p:sp>
      <p:sp>
        <p:nvSpPr>
          <p:cNvPr id="3" name="Content Placeholder 2">
            <a:extLst>
              <a:ext uri="{FF2B5EF4-FFF2-40B4-BE49-F238E27FC236}">
                <a16:creationId xmlns:a16="http://schemas.microsoft.com/office/drawing/2014/main" id="{709E575F-6CCC-EEB0-395F-F36ED4A12B47}"/>
              </a:ext>
            </a:extLst>
          </p:cNvPr>
          <p:cNvSpPr>
            <a:spLocks noGrp="1"/>
          </p:cNvSpPr>
          <p:nvPr>
            <p:ph idx="1"/>
          </p:nvPr>
        </p:nvSpPr>
        <p:spPr>
          <a:xfrm>
            <a:off x="3612412" y="2747825"/>
            <a:ext cx="4967176" cy="2759348"/>
          </a:xfrm>
        </p:spPr>
        <p:txBody>
          <a:bodyPr>
            <a:normAutofit/>
          </a:bodyPr>
          <a:lstStyle/>
          <a:p>
            <a:pPr algn="ctr"/>
            <a:r>
              <a:rPr lang="en-US" dirty="0"/>
              <a:t>Sacrament scrapbook</a:t>
            </a:r>
          </a:p>
          <a:p>
            <a:pPr algn="ctr"/>
            <a:r>
              <a:rPr lang="en-US" dirty="0"/>
              <a:t>Spiritual reading</a:t>
            </a:r>
          </a:p>
          <a:p>
            <a:pPr algn="ctr"/>
            <a:r>
              <a:rPr lang="en-US" dirty="0"/>
              <a:t>Family prayer</a:t>
            </a:r>
          </a:p>
          <a:p>
            <a:pPr algn="ctr"/>
            <a:r>
              <a:rPr lang="en-US" dirty="0"/>
              <a:t>Sacramental confession</a:t>
            </a:r>
          </a:p>
          <a:p>
            <a:pPr algn="ctr"/>
            <a:r>
              <a:rPr lang="en-US" dirty="0"/>
              <a:t>Practice special liturgical devotions</a:t>
            </a:r>
          </a:p>
        </p:txBody>
      </p:sp>
      <p:sp>
        <p:nvSpPr>
          <p:cNvPr id="4" name="Slide Number Placeholder 3">
            <a:extLst>
              <a:ext uri="{FF2B5EF4-FFF2-40B4-BE49-F238E27FC236}">
                <a16:creationId xmlns:a16="http://schemas.microsoft.com/office/drawing/2014/main" id="{D5C09F43-886A-5E66-C88A-E98A772E5A25}"/>
              </a:ext>
            </a:extLst>
          </p:cNvPr>
          <p:cNvSpPr>
            <a:spLocks noGrp="1"/>
          </p:cNvSpPr>
          <p:nvPr>
            <p:ph type="sldNum" sz="quarter" idx="12"/>
          </p:nvPr>
        </p:nvSpPr>
        <p:spPr/>
        <p:txBody>
          <a:bodyPr/>
          <a:lstStyle/>
          <a:p>
            <a:fld id="{FB1DF15B-6877-44B7-9A33-5E098EE331CC}" type="slidenum">
              <a:rPr lang="en-US" smtClean="0"/>
              <a:t>14</a:t>
            </a:fld>
            <a:endParaRPr lang="en-US"/>
          </a:p>
        </p:txBody>
      </p:sp>
      <p:pic>
        <p:nvPicPr>
          <p:cNvPr id="5" name="Picture 4">
            <a:extLst>
              <a:ext uri="{FF2B5EF4-FFF2-40B4-BE49-F238E27FC236}">
                <a16:creationId xmlns:a16="http://schemas.microsoft.com/office/drawing/2014/main" id="{CB810058-D4EB-A31D-F329-6C869961914A}"/>
              </a:ext>
            </a:extLst>
          </p:cNvPr>
          <p:cNvPicPr>
            <a:picLocks noChangeAspect="1"/>
          </p:cNvPicPr>
          <p:nvPr/>
        </p:nvPicPr>
        <p:blipFill>
          <a:blip r:embed="rId2"/>
          <a:stretch>
            <a:fillRect/>
          </a:stretch>
        </p:blipFill>
        <p:spPr>
          <a:xfrm>
            <a:off x="10090298" y="0"/>
            <a:ext cx="2101702" cy="6858000"/>
          </a:xfrm>
          <a:prstGeom prst="rect">
            <a:avLst/>
          </a:prstGeom>
        </p:spPr>
      </p:pic>
      <p:pic>
        <p:nvPicPr>
          <p:cNvPr id="6" name="Picture 5">
            <a:extLst>
              <a:ext uri="{FF2B5EF4-FFF2-40B4-BE49-F238E27FC236}">
                <a16:creationId xmlns:a16="http://schemas.microsoft.com/office/drawing/2014/main" id="{3E6AC91A-5364-4492-F4AA-691BE876C36B}"/>
              </a:ext>
            </a:extLst>
          </p:cNvPr>
          <p:cNvPicPr>
            <a:picLocks noChangeAspect="1"/>
          </p:cNvPicPr>
          <p:nvPr/>
        </p:nvPicPr>
        <p:blipFill>
          <a:blip r:embed="rId2"/>
          <a:stretch>
            <a:fillRect/>
          </a:stretch>
        </p:blipFill>
        <p:spPr>
          <a:xfrm>
            <a:off x="-81516" y="0"/>
            <a:ext cx="2101702" cy="6858000"/>
          </a:xfrm>
          <a:prstGeom prst="rect">
            <a:avLst/>
          </a:prstGeom>
        </p:spPr>
      </p:pic>
      <p:pic>
        <p:nvPicPr>
          <p:cNvPr id="8" name="Picture 7">
            <a:extLst>
              <a:ext uri="{FF2B5EF4-FFF2-40B4-BE49-F238E27FC236}">
                <a16:creationId xmlns:a16="http://schemas.microsoft.com/office/drawing/2014/main" id="{60CEF176-11B3-48CE-D92D-0256A4BA7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0186" y="2747825"/>
            <a:ext cx="2058091" cy="2058091"/>
          </a:xfrm>
          <a:prstGeom prst="rect">
            <a:avLst/>
          </a:prstGeom>
        </p:spPr>
      </p:pic>
      <p:pic>
        <p:nvPicPr>
          <p:cNvPr id="9" name="Picture 8">
            <a:extLst>
              <a:ext uri="{FF2B5EF4-FFF2-40B4-BE49-F238E27FC236}">
                <a16:creationId xmlns:a16="http://schemas.microsoft.com/office/drawing/2014/main" id="{C99B444E-F962-D4FC-A6A7-455933F9C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2207" y="2747825"/>
            <a:ext cx="2058091" cy="2058091"/>
          </a:xfrm>
          <a:prstGeom prst="rect">
            <a:avLst/>
          </a:prstGeom>
        </p:spPr>
      </p:pic>
    </p:spTree>
    <p:extLst>
      <p:ext uri="{BB962C8B-B14F-4D97-AF65-F5344CB8AC3E}">
        <p14:creationId xmlns:p14="http://schemas.microsoft.com/office/powerpoint/2010/main" val="2996949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5A25F-D50A-9481-5B72-1E19B2EC05C7}"/>
              </a:ext>
            </a:extLst>
          </p:cNvPr>
          <p:cNvSpPr>
            <a:spLocks noGrp="1"/>
          </p:cNvSpPr>
          <p:nvPr>
            <p:ph type="title"/>
          </p:nvPr>
        </p:nvSpPr>
        <p:spPr/>
        <p:txBody>
          <a:bodyPr>
            <a:normAutofit fontScale="90000"/>
          </a:bodyPr>
          <a:lstStyle/>
          <a:p>
            <a:r>
              <a:rPr lang="en-US" dirty="0"/>
              <a:t>Closing Prayer: Prayer for the Intercession of St. Philip Neri </a:t>
            </a:r>
          </a:p>
        </p:txBody>
      </p:sp>
      <p:sp>
        <p:nvSpPr>
          <p:cNvPr id="3" name="Content Placeholder 2">
            <a:extLst>
              <a:ext uri="{FF2B5EF4-FFF2-40B4-BE49-F238E27FC236}">
                <a16:creationId xmlns:a16="http://schemas.microsoft.com/office/drawing/2014/main" id="{BD2589CF-5EA1-EBC2-6714-3922B2C4808F}"/>
              </a:ext>
            </a:extLst>
          </p:cNvPr>
          <p:cNvSpPr>
            <a:spLocks noGrp="1"/>
          </p:cNvSpPr>
          <p:nvPr>
            <p:ph sz="half" idx="2"/>
          </p:nvPr>
        </p:nvSpPr>
        <p:spPr>
          <a:xfrm>
            <a:off x="1293027" y="2530881"/>
            <a:ext cx="4718304" cy="3561575"/>
          </a:xfrm>
        </p:spPr>
        <p:txBody>
          <a:bodyPr>
            <a:normAutofit fontScale="62500" lnSpcReduction="20000"/>
          </a:bodyPr>
          <a:lstStyle/>
          <a:p>
            <a:pPr marL="0" indent="0">
              <a:buNone/>
            </a:pPr>
            <a:r>
              <a:rPr lang="en-US" sz="2900" dirty="0"/>
              <a:t>O Holy St. Philip Neri, patron saint of joy, you who trusted Scripture’s promise that the Lord is always at hand and that we need not have anxiety about anything, in your compassion heal our worries and sorrows and lift the burdens from our hearts.</a:t>
            </a:r>
          </a:p>
          <a:p>
            <a:pPr marL="0" indent="0">
              <a:buNone/>
            </a:pPr>
            <a:r>
              <a:rPr lang="en-US" sz="2900" dirty="0"/>
              <a:t>We come to you as one whose heart swells with abundant love for God and all creation. Hear us, we pray, especially as we prepare our candidates to receive the sacrament of Confirmation. </a:t>
            </a:r>
          </a:p>
          <a:p>
            <a:pPr marL="0" indent="0">
              <a:buNone/>
            </a:pPr>
            <a:r>
              <a:rPr lang="en-US" sz="2900" dirty="0"/>
              <a:t>Keep us safe through your loving intercession, and may the joy of the Holy Spirit which filled your heart, St. Philip, transform our lives and bring us peace. Amen.</a:t>
            </a:r>
          </a:p>
          <a:p>
            <a:endParaRPr lang="en-US" dirty="0"/>
          </a:p>
        </p:txBody>
      </p:sp>
      <p:sp>
        <p:nvSpPr>
          <p:cNvPr id="12" name="Content Placeholder 11">
            <a:extLst>
              <a:ext uri="{FF2B5EF4-FFF2-40B4-BE49-F238E27FC236}">
                <a16:creationId xmlns:a16="http://schemas.microsoft.com/office/drawing/2014/main" id="{8BECCB42-8655-7C09-0F71-178E4B32C152}"/>
              </a:ext>
            </a:extLst>
          </p:cNvPr>
          <p:cNvSpPr>
            <a:spLocks noGrp="1"/>
          </p:cNvSpPr>
          <p:nvPr>
            <p:ph sz="quarter" idx="4"/>
          </p:nvPr>
        </p:nvSpPr>
        <p:spPr>
          <a:xfrm>
            <a:off x="6180670" y="2530882"/>
            <a:ext cx="4718304" cy="3344986"/>
          </a:xfrm>
        </p:spPr>
        <p:txBody>
          <a:bodyPr>
            <a:normAutofit fontScale="62500" lnSpcReduction="20000"/>
          </a:bodyPr>
          <a:lstStyle/>
          <a:p>
            <a:pPr marL="0" indent="0">
              <a:buNone/>
            </a:pPr>
            <a:r>
              <a:rPr lang="en-US" dirty="0"/>
              <a:t>Immaculate Heart of Mary,</a:t>
            </a:r>
          </a:p>
          <a:p>
            <a:pPr marL="0" indent="0">
              <a:buNone/>
            </a:pPr>
            <a:r>
              <a:rPr lang="en-US" dirty="0"/>
              <a:t>pray for our Confirmation </a:t>
            </a:r>
          </a:p>
          <a:p>
            <a:pPr marL="0" indent="0">
              <a:buNone/>
            </a:pPr>
            <a:r>
              <a:rPr lang="en-US" dirty="0"/>
              <a:t>students as they prepare to </a:t>
            </a:r>
          </a:p>
          <a:p>
            <a:pPr marL="0" indent="0">
              <a:buNone/>
            </a:pPr>
            <a:r>
              <a:rPr lang="en-US" dirty="0"/>
              <a:t>open their hearts to the Holy </a:t>
            </a:r>
          </a:p>
          <a:p>
            <a:pPr marL="0" indent="0">
              <a:buNone/>
            </a:pPr>
            <a:r>
              <a:rPr lang="en-US" dirty="0"/>
              <a:t>Spirit, as you did. </a:t>
            </a:r>
          </a:p>
          <a:p>
            <a:pPr marL="0" indent="0">
              <a:buNone/>
            </a:pPr>
            <a:r>
              <a:rPr lang="en-US" dirty="0"/>
              <a:t>Keep our students, their family </a:t>
            </a:r>
          </a:p>
          <a:p>
            <a:pPr marL="0" indent="0">
              <a:buNone/>
            </a:pPr>
            <a:r>
              <a:rPr lang="en-US" dirty="0"/>
              <a:t>members, and all in our parish</a:t>
            </a:r>
          </a:p>
          <a:p>
            <a:pPr marL="0" indent="0">
              <a:buNone/>
            </a:pPr>
            <a:r>
              <a:rPr lang="en-US" dirty="0"/>
              <a:t>close to your heart. May we </a:t>
            </a:r>
          </a:p>
          <a:p>
            <a:pPr marL="0" indent="0">
              <a:buNone/>
            </a:pPr>
            <a:r>
              <a:rPr lang="en-US" dirty="0"/>
              <a:t>grow in love for God, </a:t>
            </a:r>
          </a:p>
          <a:p>
            <a:pPr marL="0" indent="0">
              <a:buNone/>
            </a:pPr>
            <a:r>
              <a:rPr lang="en-US" dirty="0"/>
              <a:t>your beloved, and use all He has </a:t>
            </a:r>
          </a:p>
          <a:p>
            <a:pPr marL="0" indent="0">
              <a:buNone/>
            </a:pPr>
            <a:r>
              <a:rPr lang="en-US" dirty="0"/>
              <a:t>given us to serve Him.</a:t>
            </a:r>
          </a:p>
        </p:txBody>
      </p:sp>
      <p:sp>
        <p:nvSpPr>
          <p:cNvPr id="6" name="Slide Number Placeholder 5">
            <a:extLst>
              <a:ext uri="{FF2B5EF4-FFF2-40B4-BE49-F238E27FC236}">
                <a16:creationId xmlns:a16="http://schemas.microsoft.com/office/drawing/2014/main" id="{262B1577-8E57-25CD-5084-AB50F58E41EB}"/>
              </a:ext>
            </a:extLst>
          </p:cNvPr>
          <p:cNvSpPr>
            <a:spLocks noGrp="1"/>
          </p:cNvSpPr>
          <p:nvPr>
            <p:ph type="sldNum" sz="quarter" idx="12"/>
          </p:nvPr>
        </p:nvSpPr>
        <p:spPr/>
        <p:txBody>
          <a:bodyPr/>
          <a:lstStyle/>
          <a:p>
            <a:fld id="{FB1DF15B-6877-44B7-9A33-5E098EE331CC}" type="slidenum">
              <a:rPr lang="en-US" smtClean="0"/>
              <a:t>15</a:t>
            </a:fld>
            <a:endParaRPr lang="en-US"/>
          </a:p>
        </p:txBody>
      </p:sp>
      <p:pic>
        <p:nvPicPr>
          <p:cNvPr id="5" name="Picture 4">
            <a:extLst>
              <a:ext uri="{FF2B5EF4-FFF2-40B4-BE49-F238E27FC236}">
                <a16:creationId xmlns:a16="http://schemas.microsoft.com/office/drawing/2014/main" id="{88C85970-BAE3-769E-EDEA-1A992F31B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4512" y="2635477"/>
            <a:ext cx="1953664" cy="3209590"/>
          </a:xfrm>
          <a:prstGeom prst="rect">
            <a:avLst/>
          </a:prstGeom>
        </p:spPr>
      </p:pic>
      <p:pic>
        <p:nvPicPr>
          <p:cNvPr id="7" name="Picture 6">
            <a:extLst>
              <a:ext uri="{FF2B5EF4-FFF2-40B4-BE49-F238E27FC236}">
                <a16:creationId xmlns:a16="http://schemas.microsoft.com/office/drawing/2014/main" id="{6DEF022C-FF66-FE73-126C-F2A09FD12E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23"/>
            <a:ext cx="1006025" cy="998655"/>
          </a:xfrm>
          <a:prstGeom prst="rect">
            <a:avLst/>
          </a:prstGeom>
        </p:spPr>
      </p:pic>
      <p:pic>
        <p:nvPicPr>
          <p:cNvPr id="9" name="Picture 8">
            <a:extLst>
              <a:ext uri="{FF2B5EF4-FFF2-40B4-BE49-F238E27FC236}">
                <a16:creationId xmlns:a16="http://schemas.microsoft.com/office/drawing/2014/main" id="{17E3BA33-AFC4-1CB0-81DD-8022CED13D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3" y="5859345"/>
            <a:ext cx="1006025" cy="998655"/>
          </a:xfrm>
          <a:prstGeom prst="rect">
            <a:avLst/>
          </a:prstGeom>
        </p:spPr>
      </p:pic>
      <p:pic>
        <p:nvPicPr>
          <p:cNvPr id="10" name="Picture 9">
            <a:extLst>
              <a:ext uri="{FF2B5EF4-FFF2-40B4-BE49-F238E27FC236}">
                <a16:creationId xmlns:a16="http://schemas.microsoft.com/office/drawing/2014/main" id="{BEFDED58-7C2D-A606-84CF-FB19AAA48D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5975" y="14278"/>
            <a:ext cx="1006025" cy="998655"/>
          </a:xfrm>
          <a:prstGeom prst="rect">
            <a:avLst/>
          </a:prstGeom>
        </p:spPr>
      </p:pic>
      <p:pic>
        <p:nvPicPr>
          <p:cNvPr id="11" name="Picture 10">
            <a:extLst>
              <a:ext uri="{FF2B5EF4-FFF2-40B4-BE49-F238E27FC236}">
                <a16:creationId xmlns:a16="http://schemas.microsoft.com/office/drawing/2014/main" id="{5F62D591-71BB-9669-57FA-C2F9A46337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5975" y="5845067"/>
            <a:ext cx="1006025" cy="998655"/>
          </a:xfrm>
          <a:prstGeom prst="rect">
            <a:avLst/>
          </a:prstGeom>
        </p:spPr>
      </p:pic>
      <p:pic>
        <p:nvPicPr>
          <p:cNvPr id="13" name="Picture 12">
            <a:extLst>
              <a:ext uri="{FF2B5EF4-FFF2-40B4-BE49-F238E27FC236}">
                <a16:creationId xmlns:a16="http://schemas.microsoft.com/office/drawing/2014/main" id="{EA078D4C-68DA-7862-76DF-067948AEF7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3" y="2850331"/>
            <a:ext cx="1251448" cy="1144181"/>
          </a:xfrm>
          <a:prstGeom prst="ellipse">
            <a:avLst/>
          </a:prstGeom>
        </p:spPr>
      </p:pic>
      <p:pic>
        <p:nvPicPr>
          <p:cNvPr id="14" name="Picture 13">
            <a:extLst>
              <a:ext uri="{FF2B5EF4-FFF2-40B4-BE49-F238E27FC236}">
                <a16:creationId xmlns:a16="http://schemas.microsoft.com/office/drawing/2014/main" id="{3D3BF5D2-DC71-B93A-4867-B6C79D1B91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40552" y="2856909"/>
            <a:ext cx="1251448" cy="1144181"/>
          </a:xfrm>
          <a:prstGeom prst="ellipse">
            <a:avLst/>
          </a:prstGeom>
        </p:spPr>
      </p:pic>
    </p:spTree>
    <p:extLst>
      <p:ext uri="{BB962C8B-B14F-4D97-AF65-F5344CB8AC3E}">
        <p14:creationId xmlns:p14="http://schemas.microsoft.com/office/powerpoint/2010/main" val="1062580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0F03878-9CFA-2CA4-934B-74FBD196907A}"/>
              </a:ext>
            </a:extLst>
          </p:cNvPr>
          <p:cNvSpPr txBox="1"/>
          <p:nvPr/>
        </p:nvSpPr>
        <p:spPr>
          <a:xfrm>
            <a:off x="1938670" y="6334780"/>
            <a:ext cx="8314660" cy="523220"/>
          </a:xfrm>
          <a:prstGeom prst="rect">
            <a:avLst/>
          </a:prstGeom>
          <a:noFill/>
        </p:spPr>
        <p:txBody>
          <a:bodyPr wrap="square" rtlCol="0">
            <a:spAutoFit/>
          </a:bodyPr>
          <a:lstStyle/>
          <a:p>
            <a:r>
              <a:rPr lang="en-US" sz="2800" b="1" dirty="0"/>
              <a:t>Our Lady of the Valley Parish 2024 Confirmation</a:t>
            </a:r>
          </a:p>
        </p:txBody>
      </p:sp>
      <p:pic>
        <p:nvPicPr>
          <p:cNvPr id="4" name="Content Placeholder 4">
            <a:extLst>
              <a:ext uri="{FF2B5EF4-FFF2-40B4-BE49-F238E27FC236}">
                <a16:creationId xmlns:a16="http://schemas.microsoft.com/office/drawing/2014/main" id="{A3D00A4B-0CCD-BE03-877E-A6A815DF6A8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0019" b="4352"/>
          <a:stretch/>
        </p:blipFill>
        <p:spPr>
          <a:xfrm>
            <a:off x="1249030" y="664504"/>
            <a:ext cx="9693940" cy="5528992"/>
          </a:xfrm>
        </p:spPr>
      </p:pic>
      <p:sp>
        <p:nvSpPr>
          <p:cNvPr id="2" name="Slide Number Placeholder 1">
            <a:extLst>
              <a:ext uri="{FF2B5EF4-FFF2-40B4-BE49-F238E27FC236}">
                <a16:creationId xmlns:a16="http://schemas.microsoft.com/office/drawing/2014/main" id="{9917D8EA-342B-8360-EAC8-3DD64947C422}"/>
              </a:ext>
            </a:extLst>
          </p:cNvPr>
          <p:cNvSpPr>
            <a:spLocks noGrp="1"/>
          </p:cNvSpPr>
          <p:nvPr>
            <p:ph type="sldNum" sz="quarter" idx="12"/>
          </p:nvPr>
        </p:nvSpPr>
        <p:spPr/>
        <p:txBody>
          <a:bodyPr/>
          <a:lstStyle/>
          <a:p>
            <a:fld id="{FB1DF15B-6877-44B7-9A33-5E098EE331CC}" type="slidenum">
              <a:rPr lang="en-US" smtClean="0"/>
              <a:t>16</a:t>
            </a:fld>
            <a:endParaRPr lang="en-US"/>
          </a:p>
        </p:txBody>
      </p:sp>
      <p:pic>
        <p:nvPicPr>
          <p:cNvPr id="1026" name="Picture 2" descr="Image result for red stained glass designs">
            <a:extLst>
              <a:ext uri="{FF2B5EF4-FFF2-40B4-BE49-F238E27FC236}">
                <a16:creationId xmlns:a16="http://schemas.microsoft.com/office/drawing/2014/main" id="{C9B3D5E6-D137-80E0-8797-4A184903A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041"/>
            <a:ext cx="1304925" cy="13049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red stained glass designs">
            <a:extLst>
              <a:ext uri="{FF2B5EF4-FFF2-40B4-BE49-F238E27FC236}">
                <a16:creationId xmlns:a16="http://schemas.microsoft.com/office/drawing/2014/main" id="{FF658747-D8A1-57D4-9960-32A0B34D69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0" y="5541033"/>
            <a:ext cx="1304925" cy="13049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red stained glass designs">
            <a:extLst>
              <a:ext uri="{FF2B5EF4-FFF2-40B4-BE49-F238E27FC236}">
                <a16:creationId xmlns:a16="http://schemas.microsoft.com/office/drawing/2014/main" id="{56A19570-21F1-EDAB-9F56-BAD0FB380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7075" y="27958"/>
            <a:ext cx="1304925" cy="1304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red stained glass designs">
            <a:extLst>
              <a:ext uri="{FF2B5EF4-FFF2-40B4-BE49-F238E27FC236}">
                <a16:creationId xmlns:a16="http://schemas.microsoft.com/office/drawing/2014/main" id="{05B13B68-918A-32DD-C949-BD36B90F21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6598" y="5560163"/>
            <a:ext cx="1304925" cy="1304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1452F42-BB35-D415-BFF8-AEAF1C86EE50}"/>
              </a:ext>
            </a:extLst>
          </p:cNvPr>
          <p:cNvPicPr>
            <a:picLocks noChangeAspect="1"/>
          </p:cNvPicPr>
          <p:nvPr/>
        </p:nvPicPr>
        <p:blipFill>
          <a:blip r:embed="rId4">
            <a:extLst>
              <a:ext uri="{28A0092B-C50C-407E-A947-70E740481C1C}">
                <a14:useLocalDpi xmlns:a14="http://schemas.microsoft.com/office/drawing/2010/main" val="0"/>
              </a:ext>
            </a:extLst>
          </a:blip>
          <a:srcRect l="5685" r="4781" b="5719"/>
          <a:stretch/>
        </p:blipFill>
        <p:spPr>
          <a:xfrm>
            <a:off x="-53530" y="2783681"/>
            <a:ext cx="1302560" cy="1290637"/>
          </a:xfrm>
          <a:prstGeom prst="ellipse">
            <a:avLst/>
          </a:prstGeom>
        </p:spPr>
      </p:pic>
      <p:pic>
        <p:nvPicPr>
          <p:cNvPr id="10" name="Picture 9">
            <a:extLst>
              <a:ext uri="{FF2B5EF4-FFF2-40B4-BE49-F238E27FC236}">
                <a16:creationId xmlns:a16="http://schemas.microsoft.com/office/drawing/2014/main" id="{57DBBA50-22CA-20F6-2081-A0B6404D432E}"/>
              </a:ext>
            </a:extLst>
          </p:cNvPr>
          <p:cNvPicPr>
            <a:picLocks noChangeAspect="1"/>
          </p:cNvPicPr>
          <p:nvPr/>
        </p:nvPicPr>
        <p:blipFill>
          <a:blip r:embed="rId4">
            <a:extLst>
              <a:ext uri="{28A0092B-C50C-407E-A947-70E740481C1C}">
                <a14:useLocalDpi xmlns:a14="http://schemas.microsoft.com/office/drawing/2010/main" val="0"/>
              </a:ext>
            </a:extLst>
          </a:blip>
          <a:srcRect l="5685" r="4781" b="5719"/>
          <a:stretch/>
        </p:blipFill>
        <p:spPr>
          <a:xfrm>
            <a:off x="10942970" y="2801204"/>
            <a:ext cx="1302560" cy="1290637"/>
          </a:xfrm>
          <a:prstGeom prst="ellipse">
            <a:avLst/>
          </a:prstGeom>
        </p:spPr>
      </p:pic>
    </p:spTree>
    <p:extLst>
      <p:ext uri="{BB962C8B-B14F-4D97-AF65-F5344CB8AC3E}">
        <p14:creationId xmlns:p14="http://schemas.microsoft.com/office/powerpoint/2010/main" val="36928387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434</TotalTime>
  <Words>896</Words>
  <Application>Microsoft Office PowerPoint</Application>
  <PresentationFormat>Widescreen</PresentationFormat>
  <Paragraphs>135</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Bell MT</vt:lpstr>
      <vt:lpstr>Calibri</vt:lpstr>
      <vt:lpstr>Garamond</vt:lpstr>
      <vt:lpstr>Organic</vt:lpstr>
      <vt:lpstr>OLV Confirmation Preparation Program</vt:lpstr>
      <vt:lpstr>Outline</vt:lpstr>
      <vt:lpstr>Opening Prayer: Holy Spirit Prayer</vt:lpstr>
      <vt:lpstr>What is the Catholic sacrament of Confirmation?</vt:lpstr>
      <vt:lpstr>What are the Gifts of the Holy Spirit?</vt:lpstr>
      <vt:lpstr>What effects do the Holy Spirit’s Gifts have on us?</vt:lpstr>
      <vt:lpstr>What are the goals of our Confirmation preparation program, and how will we fulfill them?</vt:lpstr>
      <vt:lpstr>Who are our Confirmation program patron saints?</vt:lpstr>
      <vt:lpstr>What is our Confirmation program timeline?</vt:lpstr>
      <vt:lpstr>How does one choose a Confirmation patron saint?</vt:lpstr>
      <vt:lpstr>What considerations should one make when choosing a Confirmation sponsor?</vt:lpstr>
      <vt:lpstr>What conditions must one fulfill in order to serve as a Confirmation sponsor?</vt:lpstr>
      <vt:lpstr>What resources are available to candidates in our Confirmation program?</vt:lpstr>
      <vt:lpstr>What further steps are recommended to prepare for Confirmation? </vt:lpstr>
      <vt:lpstr>Closing Prayer: Prayer for the Intercession of St. Philip Neri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Confirmation Preparation Program</dc:title>
  <dc:creator>Katie Sadakierski</dc:creator>
  <cp:lastModifiedBy>Katie Sadakierski</cp:lastModifiedBy>
  <cp:revision>107</cp:revision>
  <dcterms:created xsi:type="dcterms:W3CDTF">2024-05-03T18:52:18Z</dcterms:created>
  <dcterms:modified xsi:type="dcterms:W3CDTF">2024-09-05T18:58:27Z</dcterms:modified>
</cp:coreProperties>
</file>