
<file path=[Content_Types].xml><?xml version="1.0" encoding="utf-8"?>
<Types xmlns="http://schemas.openxmlformats.org/package/2006/content-types">
  <Default Extension="jpe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8" r:id="rId10"/>
    <p:sldId id="269" r:id="rId11"/>
    <p:sldId id="265" r:id="rId12"/>
    <p:sldId id="266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323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38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824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6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939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85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1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12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8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00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8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087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54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551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10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522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471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753C901-9AEB-467F-A49E-52598EDABBC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2009E8-AFBD-4FE7-BCC6-4038AB31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2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B3584-0BC0-AC6F-5459-A909769D4B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 Session 3: February 16, 2023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F3BFD2-BBCE-1BD0-DDBB-0536FEBDB8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Katie Sadakierski</a:t>
            </a:r>
          </a:p>
          <a:p>
            <a:r>
              <a:rPr lang="en-US" dirty="0"/>
              <a:t>Our Lady of the Valley</a:t>
            </a:r>
          </a:p>
          <a:p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5862AC0-B11B-7F9F-93A0-50CFEFF36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894" y="4483435"/>
            <a:ext cx="1326211" cy="205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06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0DA3-2A99-56FA-3F9E-781E1DFF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&amp;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5C2A5-F4DB-5091-B11B-1627B4128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Outline</a:t>
            </a:r>
          </a:p>
          <a:p>
            <a:pPr lvl="1"/>
            <a:r>
              <a:rPr lang="en-US" dirty="0"/>
              <a:t>Prayer</a:t>
            </a:r>
          </a:p>
          <a:p>
            <a:pPr lvl="1"/>
            <a:r>
              <a:rPr lang="en-US" dirty="0"/>
              <a:t>Sharing with group</a:t>
            </a:r>
          </a:p>
          <a:p>
            <a:pPr lvl="1"/>
            <a:r>
              <a:rPr lang="en-US" dirty="0"/>
              <a:t>Overview</a:t>
            </a:r>
          </a:p>
          <a:p>
            <a:pPr lvl="1"/>
            <a:r>
              <a:rPr lang="en-US" dirty="0"/>
              <a:t>Panel on prayer, breakout sessions, discussion</a:t>
            </a:r>
          </a:p>
          <a:p>
            <a:pPr lvl="1"/>
            <a:r>
              <a:rPr lang="en-US" dirty="0"/>
              <a:t>News, updates, questions</a:t>
            </a:r>
          </a:p>
        </p:txBody>
      </p:sp>
    </p:spTree>
    <p:extLst>
      <p:ext uri="{BB962C8B-B14F-4D97-AF65-F5344CB8AC3E}">
        <p14:creationId xmlns:p14="http://schemas.microsoft.com/office/powerpoint/2010/main" val="3558843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94FE-11DC-D137-B4A6-02E383EF6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Prayer: Glory 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B36CE-CF97-9353-BE2D-9484FD869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Glory be to the Father,</a:t>
            </a:r>
          </a:p>
          <a:p>
            <a:pPr marL="0" indent="0">
              <a:buNone/>
            </a:pPr>
            <a:r>
              <a:rPr lang="en-US" dirty="0"/>
              <a:t>And to the Son, and to the Holy Spirit,</a:t>
            </a:r>
          </a:p>
          <a:p>
            <a:pPr marL="0" indent="0">
              <a:buNone/>
            </a:pPr>
            <a:r>
              <a:rPr lang="en-US" dirty="0"/>
              <a:t>As it was in the beginning,</a:t>
            </a:r>
          </a:p>
          <a:p>
            <a:pPr marL="0" indent="0">
              <a:buNone/>
            </a:pPr>
            <a:r>
              <a:rPr lang="en-US" dirty="0"/>
              <a:t>Is now, and ever shall be,</a:t>
            </a:r>
          </a:p>
          <a:p>
            <a:pPr marL="0" indent="0">
              <a:buNone/>
            </a:pPr>
            <a:r>
              <a:rPr lang="en-US" dirty="0"/>
              <a:t>World without end,</a:t>
            </a:r>
          </a:p>
          <a:p>
            <a:pPr marL="0" indent="0">
              <a:buNone/>
            </a:pPr>
            <a:r>
              <a:rPr lang="en-US" dirty="0"/>
              <a:t>Amen.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[GR] &gt; The Shield of the Blessed Trinity">
            <a:extLst>
              <a:ext uri="{FF2B5EF4-FFF2-40B4-BE49-F238E27FC236}">
                <a16:creationId xmlns:a16="http://schemas.microsoft.com/office/drawing/2014/main" id="{1CB18F16-B516-1739-46F7-1D3076E6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648" y="863985"/>
            <a:ext cx="1077810" cy="129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[GR] &gt; The Shield of the Blessed Trinity">
            <a:extLst>
              <a:ext uri="{FF2B5EF4-FFF2-40B4-BE49-F238E27FC236}">
                <a16:creationId xmlns:a16="http://schemas.microsoft.com/office/drawing/2014/main" id="{0A602E7E-5A78-5FA6-8C2C-BEF65F138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42" y="863985"/>
            <a:ext cx="1077810" cy="129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rinity Sunday | Traditional Catholic Faith">
            <a:extLst>
              <a:ext uri="{FF2B5EF4-FFF2-40B4-BE49-F238E27FC236}">
                <a16:creationId xmlns:a16="http://schemas.microsoft.com/office/drawing/2014/main" id="{0456AAD1-552C-248D-1FB9-6DB42A179C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1" b="43895"/>
          <a:stretch/>
        </p:blipFill>
        <p:spPr bwMode="auto">
          <a:xfrm>
            <a:off x="7053077" y="2661392"/>
            <a:ext cx="3714750" cy="343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59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D2595-A725-25B1-0E99-8543E6E86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February Theme &amp; Review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1ECC4-6194-152F-2EF6-696FD7060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Love (charity)</a:t>
            </a:r>
          </a:p>
          <a:p>
            <a:r>
              <a:rPr lang="en-US" dirty="0"/>
              <a:t>Monthly challenge: Lent preparation, showing love to God and others</a:t>
            </a:r>
          </a:p>
          <a:p>
            <a:pPr lvl="1"/>
            <a:r>
              <a:rPr lang="en-US" dirty="0"/>
              <a:t>How did you live out the theme this month, engage with the challenge?</a:t>
            </a:r>
          </a:p>
          <a:p>
            <a:pPr lvl="1"/>
            <a:r>
              <a:rPr lang="en-US" dirty="0"/>
              <a:t>What did you learn through this experience?</a:t>
            </a:r>
          </a:p>
          <a:p>
            <a:pPr lvl="1"/>
            <a:r>
              <a:rPr lang="en-US" dirty="0"/>
              <a:t>Confirmation: what have you been learning from your experiences with serving the church and community so far?</a:t>
            </a:r>
          </a:p>
        </p:txBody>
      </p:sp>
    </p:spTree>
    <p:extLst>
      <p:ext uri="{BB962C8B-B14F-4D97-AF65-F5344CB8AC3E}">
        <p14:creationId xmlns:p14="http://schemas.microsoft.com/office/powerpoint/2010/main" val="643583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32" name="Picture 1031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33" name="Rectangle 1032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4" name="Picture 1033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035" name="Picture 1034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FDF8837B-BAE2-489A-8F93-69216307D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250 Thanksgiving Pictures and Images | HubPages">
            <a:extLst>
              <a:ext uri="{FF2B5EF4-FFF2-40B4-BE49-F238E27FC236}">
                <a16:creationId xmlns:a16="http://schemas.microsoft.com/office/drawing/2014/main" id="{00F5C548-6F08-1485-9CE1-A99B918FB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3" b="2002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80DBC7-37A6-8DD0-0646-2FA7C02FC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Preview of Month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67C96-61F1-2C59-013B-34C3A6463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398" y="3657597"/>
            <a:ext cx="6815669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rgbClr val="FFFFFF"/>
                </a:solidFill>
              </a:rPr>
              <a:t>March: Patience </a:t>
            </a:r>
          </a:p>
        </p:txBody>
      </p: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B48BEE9B-A2F4-4BF3-9EAD-16E1A7FC2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99932" y="3510608"/>
            <a:ext cx="512064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520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47C29-8C03-9E65-B46D-141961C2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March: Week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BE764-FBCA-D05F-C6D1-7835D7411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PK-2: Celtic crosses, Bible stories, Lenten traditions</a:t>
            </a:r>
          </a:p>
          <a:p>
            <a:r>
              <a:rPr lang="en-US" dirty="0"/>
              <a:t>3-6: Patience and building community, the </a:t>
            </a:r>
          </a:p>
          <a:p>
            <a:pPr marL="0" indent="0">
              <a:buNone/>
            </a:pPr>
            <a:r>
              <a:rPr lang="en-US" dirty="0"/>
              <a:t>Cross, symbols of the Holy Trinity</a:t>
            </a:r>
          </a:p>
          <a:p>
            <a:r>
              <a:rPr lang="en-US" dirty="0"/>
              <a:t>7-12: art, signs &amp; symbols of sacraments (Confirmation),</a:t>
            </a:r>
          </a:p>
          <a:p>
            <a:pPr marL="0" indent="0">
              <a:buNone/>
            </a:pPr>
            <a:r>
              <a:rPr lang="en-US" dirty="0"/>
              <a:t>symbols of the Holy Trinity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467BDD7-7144-75C9-FCCF-61904F6907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609" y="2467723"/>
            <a:ext cx="2346988" cy="352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944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779F-A8EA-EE1D-E4C1-41697804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March: Week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E58A4-B292-4B75-CC66-BF664F4B3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PK-2: St. Patrick, three-leaf clovers, the Holy Trinity</a:t>
            </a:r>
          </a:p>
          <a:p>
            <a:r>
              <a:rPr lang="en-US" dirty="0"/>
              <a:t>3-6: St. Patrick’s Day, Holy Trinity, sacraments, signs and </a:t>
            </a:r>
          </a:p>
          <a:p>
            <a:pPr marL="0" indent="0">
              <a:buNone/>
            </a:pPr>
            <a:r>
              <a:rPr lang="en-US" dirty="0"/>
              <a:t>symbols in art</a:t>
            </a:r>
          </a:p>
          <a:p>
            <a:r>
              <a:rPr lang="en-US" dirty="0"/>
              <a:t>7-12: Our Lady of Knock (Ireland), St. Patrick </a:t>
            </a:r>
          </a:p>
          <a:p>
            <a:pPr marL="0" indent="0">
              <a:buNone/>
            </a:pPr>
            <a:r>
              <a:rPr lang="en-US" dirty="0"/>
              <a:t>and the Holy Trinity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77C1F35-8FBA-275B-3B43-B49DD049D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328" y="2800543"/>
            <a:ext cx="2430269" cy="2430269"/>
          </a:xfrm>
          <a:prstGeom prst="rect">
            <a:avLst/>
          </a:prstGeom>
        </p:spPr>
      </p:pic>
      <p:pic>
        <p:nvPicPr>
          <p:cNvPr id="7" name="Graphic 6" descr="Shamrock outline">
            <a:extLst>
              <a:ext uri="{FF2B5EF4-FFF2-40B4-BE49-F238E27FC236}">
                <a16:creationId xmlns:a16="http://schemas.microsoft.com/office/drawing/2014/main" id="{11A86A3D-C8A4-0AF6-AEB0-2FEED986A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85171" y="1100046"/>
            <a:ext cx="914400" cy="914400"/>
          </a:xfrm>
          <a:prstGeom prst="rect">
            <a:avLst/>
          </a:prstGeom>
        </p:spPr>
      </p:pic>
      <p:pic>
        <p:nvPicPr>
          <p:cNvPr id="8" name="Graphic 7" descr="Shamrock outline">
            <a:extLst>
              <a:ext uri="{FF2B5EF4-FFF2-40B4-BE49-F238E27FC236}">
                <a16:creationId xmlns:a16="http://schemas.microsoft.com/office/drawing/2014/main" id="{45F0AE90-4786-7EB9-EC69-EC1EAB571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2431" y="12107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9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D31AF-6CCD-C7A9-3887-B94B37672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March: Week </a:t>
            </a:r>
            <a:r>
              <a:rPr lang="en-US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43C1F-8449-D23C-172A-1B5C0742A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PK-2: God’s love and patience in the sacraments,</a:t>
            </a:r>
          </a:p>
          <a:p>
            <a:pPr marL="0" indent="0">
              <a:buNone/>
            </a:pPr>
            <a:r>
              <a:rPr lang="en-US" dirty="0"/>
              <a:t>St. Joseph’s Day traditions</a:t>
            </a:r>
          </a:p>
          <a:p>
            <a:r>
              <a:rPr lang="en-US" dirty="0"/>
              <a:t>3-6: St. Joseph’s Day traditions, the Annunciation, </a:t>
            </a:r>
          </a:p>
          <a:p>
            <a:pPr marL="0" indent="0">
              <a:buNone/>
            </a:pPr>
            <a:r>
              <a:rPr lang="en-US" dirty="0"/>
              <a:t>Beatitudes </a:t>
            </a:r>
          </a:p>
          <a:p>
            <a:r>
              <a:rPr lang="en-US" dirty="0"/>
              <a:t>7-12: Patience like the saints: St. Joseph and Mother</a:t>
            </a:r>
          </a:p>
          <a:p>
            <a:pPr marL="0" indent="0">
              <a:buNone/>
            </a:pPr>
            <a:r>
              <a:rPr lang="en-US" dirty="0"/>
              <a:t>Mary, God’s plan</a:t>
            </a:r>
          </a:p>
        </p:txBody>
      </p:sp>
      <p:pic>
        <p:nvPicPr>
          <p:cNvPr id="5" name="Picture 4" descr="A stained glass window&#10;&#10;Description automatically generated with low confidence">
            <a:extLst>
              <a:ext uri="{FF2B5EF4-FFF2-40B4-BE49-F238E27FC236}">
                <a16:creationId xmlns:a16="http://schemas.microsoft.com/office/drawing/2014/main" id="{A7421DE3-3481-2DF6-DC8C-F626AA56B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053" y="2719421"/>
            <a:ext cx="2550409" cy="3156447"/>
          </a:xfrm>
          <a:prstGeom prst="rect">
            <a:avLst/>
          </a:prstGeom>
        </p:spPr>
      </p:pic>
      <p:pic>
        <p:nvPicPr>
          <p:cNvPr id="1026" name="Picture 2" descr="Easter Lily Png , Free Transparent Clipart - ClipartKey">
            <a:extLst>
              <a:ext uri="{FF2B5EF4-FFF2-40B4-BE49-F238E27FC236}">
                <a16:creationId xmlns:a16="http://schemas.microsoft.com/office/drawing/2014/main" id="{D97CB8B7-1086-F4B2-F398-6D2283427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9" t="6577" r="9277" b="7057"/>
          <a:stretch/>
        </p:blipFill>
        <p:spPr bwMode="auto">
          <a:xfrm>
            <a:off x="8138838" y="937114"/>
            <a:ext cx="2551961" cy="139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aster Lily Png , Free Transparent Clipart - ClipartKey">
            <a:extLst>
              <a:ext uri="{FF2B5EF4-FFF2-40B4-BE49-F238E27FC236}">
                <a16:creationId xmlns:a16="http://schemas.microsoft.com/office/drawing/2014/main" id="{C4BA5CEE-3BEE-2CF8-F53F-AC10937E9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9" t="6577" r="9277" b="7057"/>
          <a:stretch/>
        </p:blipFill>
        <p:spPr bwMode="auto">
          <a:xfrm>
            <a:off x="1567763" y="931656"/>
            <a:ext cx="2551961" cy="139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896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4A2AAA7B-DD5A-486B-B28F-F19588315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3DB99B21-A649-42D2-BB86-486C2E73A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060" name="Picture 2059">
              <a:extLst>
                <a:ext uri="{FF2B5EF4-FFF2-40B4-BE49-F238E27FC236}">
                  <a16:creationId xmlns:a16="http://schemas.microsoft.com/office/drawing/2014/main" id="{4A631EEB-EF96-4032-8B47-62220C131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61" name="Rectangle 2060">
              <a:extLst>
                <a:ext uri="{FF2B5EF4-FFF2-40B4-BE49-F238E27FC236}">
                  <a16:creationId xmlns:a16="http://schemas.microsoft.com/office/drawing/2014/main" id="{90B37569-6E3D-4B34-AD3E-0FC79D7CB9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062" name="Picture 2061">
              <a:extLst>
                <a:ext uri="{FF2B5EF4-FFF2-40B4-BE49-F238E27FC236}">
                  <a16:creationId xmlns:a16="http://schemas.microsoft.com/office/drawing/2014/main" id="{A3A0A741-DE46-43B7-A732-2C6D71E7B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063" name="Picture 2062">
              <a:extLst>
                <a:ext uri="{FF2B5EF4-FFF2-40B4-BE49-F238E27FC236}">
                  <a16:creationId xmlns:a16="http://schemas.microsoft.com/office/drawing/2014/main" id="{3FB4AD13-112F-436E-9596-F7557110C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4832D07-8D91-28C2-2593-57DBA639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101" y="982132"/>
            <a:ext cx="6354633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dirty="0"/>
              <a:t>March Kickoff: Panel on Prayer</a:t>
            </a:r>
          </a:p>
        </p:txBody>
      </p:sp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496D98D9-A8AD-432E-BD4E-FF8001244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77057" y="2400639"/>
            <a:ext cx="57607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FFFB7-218C-4709-DA3E-C0789A207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5" y="2556932"/>
            <a:ext cx="6380065" cy="3318936"/>
          </a:xfrm>
        </p:spPr>
        <p:txBody>
          <a:bodyPr>
            <a:normAutofit/>
          </a:bodyPr>
          <a:lstStyle/>
          <a:p>
            <a:r>
              <a:rPr lang="en-US" sz="3600" dirty="0"/>
              <a:t>What is your favorite prayer, or favorite form of prayer?</a:t>
            </a:r>
          </a:p>
          <a:p>
            <a:endParaRPr lang="en-US" sz="3600" dirty="0"/>
          </a:p>
          <a:p>
            <a:r>
              <a:rPr lang="en-US" sz="3600" dirty="0"/>
              <a:t>How have you experienced the power of prayer? </a:t>
            </a:r>
          </a:p>
        </p:txBody>
      </p:sp>
      <p:pic>
        <p:nvPicPr>
          <p:cNvPr id="2050" name="Picture 2" descr="Praying rosary in Iraq | Catholic Lane">
            <a:extLst>
              <a:ext uri="{FF2B5EF4-FFF2-40B4-BE49-F238E27FC236}">
                <a16:creationId xmlns:a16="http://schemas.microsoft.com/office/drawing/2014/main" id="{953D7F72-580A-5CD7-55DC-DD1DD484E1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5" r="-3" b="5302"/>
          <a:stretch/>
        </p:blipFill>
        <p:spPr bwMode="auto">
          <a:xfrm>
            <a:off x="8137325" y="1158024"/>
            <a:ext cx="2839277" cy="2066544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udents Called to Unity and Prayer During Mass of the Holy Spirit | CUA">
            <a:extLst>
              <a:ext uri="{FF2B5EF4-FFF2-40B4-BE49-F238E27FC236}">
                <a16:creationId xmlns:a16="http://schemas.microsoft.com/office/drawing/2014/main" id="{783923EC-A8AA-1AE1-9B76-385A281168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8" r="18305" b="-2"/>
          <a:stretch/>
        </p:blipFill>
        <p:spPr bwMode="auto">
          <a:xfrm>
            <a:off x="8135453" y="3631646"/>
            <a:ext cx="2843021" cy="2066544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983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F11BF-9763-0417-52E0-CEF4EEDFD3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95400" y="803353"/>
            <a:ext cx="9601200" cy="712788"/>
          </a:xfrm>
        </p:spPr>
        <p:txBody>
          <a:bodyPr>
            <a:normAutofit/>
          </a:bodyPr>
          <a:lstStyle/>
          <a:p>
            <a:r>
              <a:rPr lang="en-US" sz="3600" dirty="0"/>
              <a:t>Memorare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DA5A9-D419-5B67-47A9-79A31B6AA7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99531" y="1516142"/>
            <a:ext cx="10575074" cy="4683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50" dirty="0"/>
              <a:t>Remember, O most gracious Virgin Mary,</a:t>
            </a:r>
          </a:p>
          <a:p>
            <a:pPr marL="0" indent="0">
              <a:buNone/>
            </a:pPr>
            <a:r>
              <a:rPr lang="en-US" sz="2250" dirty="0"/>
              <a:t>that never was it known that anyone who fled to Thy protection,</a:t>
            </a:r>
          </a:p>
          <a:p>
            <a:pPr marL="0" indent="0">
              <a:buNone/>
            </a:pPr>
            <a:r>
              <a:rPr lang="en-US" sz="2250" dirty="0"/>
              <a:t>implored Thy help, or sought Thine intercession, was left unaided.</a:t>
            </a:r>
          </a:p>
          <a:p>
            <a:pPr marL="0" indent="0">
              <a:buNone/>
            </a:pPr>
            <a:r>
              <a:rPr lang="en-US" sz="2250" dirty="0"/>
              <a:t>Inspired by this confidence, I fly unto Thee,</a:t>
            </a:r>
          </a:p>
          <a:p>
            <a:pPr marL="0" indent="0">
              <a:buNone/>
            </a:pPr>
            <a:r>
              <a:rPr lang="en-US" sz="2250" dirty="0"/>
              <a:t>O Virgin of virgins, my Mother.</a:t>
            </a:r>
          </a:p>
          <a:p>
            <a:pPr marL="0" indent="0">
              <a:buNone/>
            </a:pPr>
            <a:r>
              <a:rPr lang="en-US" sz="2250" dirty="0"/>
              <a:t>To Thee do I come, before Thee I stand, sinful and sorrowful. </a:t>
            </a:r>
          </a:p>
          <a:p>
            <a:pPr marL="0" indent="0">
              <a:buNone/>
            </a:pPr>
            <a:r>
              <a:rPr lang="en-US" sz="2250" dirty="0"/>
              <a:t>O Mother of the Word Incarnate, despise not my petitions,</a:t>
            </a:r>
          </a:p>
          <a:p>
            <a:pPr marL="0" indent="0">
              <a:buNone/>
            </a:pPr>
            <a:r>
              <a:rPr lang="en-US" sz="2250" dirty="0"/>
              <a:t>but in Thy mercy, hear and answer me.</a:t>
            </a:r>
          </a:p>
          <a:p>
            <a:pPr marL="0" indent="0">
              <a:buNone/>
            </a:pPr>
            <a:r>
              <a:rPr lang="en-US" sz="2250" dirty="0"/>
              <a:t>Amen.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A32C42-DD32-496B-B58C-976F6E4ED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668" y="1815959"/>
            <a:ext cx="2859011" cy="408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790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775E-BA56-E327-66F6-E64016F9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Sacramental Preparation News &amp; Notes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93B3A-2B1A-9550-0B70-EAAF6040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56931"/>
            <a:ext cx="9733155" cy="3453575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1"/>
                </a:solidFill>
              </a:rPr>
              <a:t>First Confession rehearsal: March 30 in church (meet in parish hall first, 6:00 p.m.)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First Confession: Thursday, April 20, 2023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An alternative (make-up) date: Sunday, April 2, 4:00 p.m.</a:t>
            </a:r>
          </a:p>
          <a:p>
            <a:r>
              <a:rPr lang="en-US" dirty="0">
                <a:solidFill>
                  <a:schemeClr val="tx1"/>
                </a:solidFill>
              </a:rPr>
              <a:t>Dress code guidelines for Confirmation and First Communion</a:t>
            </a:r>
          </a:p>
          <a:p>
            <a:r>
              <a:rPr lang="en-US" dirty="0">
                <a:solidFill>
                  <a:schemeClr val="tx1"/>
                </a:solidFill>
              </a:rPr>
              <a:t>Service reminders/ongoing opportunities: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Take &amp; Eat sandwich ministry: to volunteer, contact Lisa York (email ljyork37@gmail.com, or call 413-626-8837. You may also call the rectory at 413-527-9778)</a:t>
            </a:r>
          </a:p>
        </p:txBody>
      </p:sp>
    </p:spTree>
    <p:extLst>
      <p:ext uri="{BB962C8B-B14F-4D97-AF65-F5344CB8AC3E}">
        <p14:creationId xmlns:p14="http://schemas.microsoft.com/office/powerpoint/2010/main" val="890916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94165-2D74-486F-B9F1-6122680DD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 &amp;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64BC7-4CD3-5700-0B4B-98FD89367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Bibles</a:t>
            </a:r>
          </a:p>
          <a:p>
            <a:r>
              <a:rPr lang="en-US" dirty="0"/>
              <a:t>Pastor installation: Saturday, February 18, 2023, 4:00 p.m. Mass</a:t>
            </a:r>
          </a:p>
          <a:p>
            <a:r>
              <a:rPr lang="en-US" dirty="0"/>
              <a:t>Eucharistic Congress: Saturday, March 4, 2023, MassMutual Center in Springfield: https://catholiclifeconference.org/</a:t>
            </a:r>
          </a:p>
          <a:p>
            <a:pPr lvl="1"/>
            <a:r>
              <a:rPr lang="en-US" dirty="0"/>
              <a:t>Contact Chris </a:t>
            </a:r>
            <a:r>
              <a:rPr lang="en-US" dirty="0" err="1"/>
              <a:t>Wodecki</a:t>
            </a:r>
            <a:r>
              <a:rPr lang="en-US" dirty="0"/>
              <a:t> for more information: phone- (413) 527-9778 x 130, email- wodecki.olv@gmail.com</a:t>
            </a:r>
          </a:p>
          <a:p>
            <a:r>
              <a:rPr lang="en-US" dirty="0"/>
              <a:t>Next class meeting: March 30, 2023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97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04CBB-5188-541B-E4BF-252D81A4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Prayer</a:t>
            </a:r>
          </a:p>
        </p:txBody>
      </p:sp>
      <p:pic>
        <p:nvPicPr>
          <p:cNvPr id="3076" name="Picture 4" descr="Jesus Christ Praying Wallpapers">
            <a:extLst>
              <a:ext uri="{FF2B5EF4-FFF2-40B4-BE49-F238E27FC236}">
                <a16:creationId xmlns:a16="http://schemas.microsoft.com/office/drawing/2014/main" id="{A9E2274C-DF06-A746-EC05-3808FEED5E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963" y="2557463"/>
            <a:ext cx="2412074" cy="331787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684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Custom 11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F9B5F4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1858</TotalTime>
  <Words>583</Words>
  <Application>Microsoft Office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Garamond</vt:lpstr>
      <vt:lpstr>Organic</vt:lpstr>
      <vt:lpstr>Class Session 3: February 16, 2023</vt:lpstr>
      <vt:lpstr>Welcome &amp; Introduction</vt:lpstr>
      <vt:lpstr>Opening Prayer: Glory Be</vt:lpstr>
      <vt:lpstr>February Theme &amp; Review </vt:lpstr>
      <vt:lpstr>Preview of Month Ahead</vt:lpstr>
      <vt:lpstr>March: Week 1</vt:lpstr>
      <vt:lpstr>March: Week 2</vt:lpstr>
      <vt:lpstr>March: Week 3</vt:lpstr>
      <vt:lpstr>March Kickoff: Panel on Prayer</vt:lpstr>
      <vt:lpstr>Memorare</vt:lpstr>
      <vt:lpstr>Sacramental Preparation News &amp; Notes</vt:lpstr>
      <vt:lpstr>News &amp; Updates</vt:lpstr>
      <vt:lpstr>Closing Prayer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Session 3: February 16, 2023</dc:title>
  <dc:creator>Kathryn Sadakierski</dc:creator>
  <cp:lastModifiedBy>Kathryn Sadakierski</cp:lastModifiedBy>
  <cp:revision>74</cp:revision>
  <dcterms:created xsi:type="dcterms:W3CDTF">2022-11-08T18:50:39Z</dcterms:created>
  <dcterms:modified xsi:type="dcterms:W3CDTF">2023-02-16T18:33:23Z</dcterms:modified>
</cp:coreProperties>
</file>