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9" r:id="rId3"/>
    <p:sldId id="269" r:id="rId4"/>
    <p:sldId id="266" r:id="rId5"/>
    <p:sldId id="257" r:id="rId6"/>
    <p:sldId id="260" r:id="rId7"/>
    <p:sldId id="262" r:id="rId8"/>
    <p:sldId id="263" r:id="rId9"/>
    <p:sldId id="261" r:id="rId10"/>
    <p:sldId id="265" r:id="rId11"/>
    <p:sldId id="267" r:id="rId12"/>
    <p:sldId id="268" r:id="rId13"/>
    <p:sldId id="258"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86" d="100"/>
          <a:sy n="86" d="100"/>
        </p:scale>
        <p:origin x="654"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0C27297B-D4DA-4AEE-986A-AD0465F08F8C}" type="datetimeFigureOut">
              <a:rPr lang="en-US" smtClean="0"/>
              <a:t>1/26/2023</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BF11B3A9-93E6-4AD2-BFF3-591451A383A4}"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598623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C27297B-D4DA-4AEE-986A-AD0465F08F8C}" type="datetimeFigureOut">
              <a:rPr lang="en-US" smtClean="0"/>
              <a:t>1/26/2023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11B3A9-93E6-4AD2-BFF3-591451A383A4}" type="slidenum">
              <a:rPr lang="en-US" smtClean="0"/>
              <a:t>‹#›</a:t>
            </a:fld>
            <a:endParaRPr lang="en-US"/>
          </a:p>
        </p:txBody>
      </p:sp>
    </p:spTree>
    <p:extLst>
      <p:ext uri="{BB962C8B-B14F-4D97-AF65-F5344CB8AC3E}">
        <p14:creationId xmlns:p14="http://schemas.microsoft.com/office/powerpoint/2010/main" val="34891683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C27297B-D4DA-4AEE-986A-AD0465F08F8C}" type="datetimeFigureOut">
              <a:rPr lang="en-US" smtClean="0"/>
              <a:t>1/26/2023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11B3A9-93E6-4AD2-BFF3-591451A383A4}"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081560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C27297B-D4DA-4AEE-986A-AD0465F08F8C}" type="datetimeFigureOut">
              <a:rPr lang="en-US" smtClean="0"/>
              <a:t>1/26/2023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11B3A9-93E6-4AD2-BFF3-591451A383A4}" type="slidenum">
              <a:rPr lang="en-US" smtClean="0"/>
              <a:t>‹#›</a:t>
            </a:fld>
            <a:endParaRPr lang="en-US"/>
          </a:p>
        </p:txBody>
      </p:sp>
    </p:spTree>
    <p:extLst>
      <p:ext uri="{BB962C8B-B14F-4D97-AF65-F5344CB8AC3E}">
        <p14:creationId xmlns:p14="http://schemas.microsoft.com/office/powerpoint/2010/main" val="22815703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C27297B-D4DA-4AEE-986A-AD0465F08F8C}" type="datetimeFigureOut">
              <a:rPr lang="en-US" smtClean="0"/>
              <a:t>1/26/2023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F11B3A9-93E6-4AD2-BFF3-591451A383A4}"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461486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C27297B-D4DA-4AEE-986A-AD0465F08F8C}" type="datetimeFigureOut">
              <a:rPr lang="en-US" smtClean="0"/>
              <a:t>1/26/2023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F11B3A9-93E6-4AD2-BFF3-591451A383A4}"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00923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C27297B-D4DA-4AEE-986A-AD0465F08F8C}" type="datetimeFigureOut">
              <a:rPr lang="en-US" smtClean="0"/>
              <a:t>1/26/2023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F11B3A9-93E6-4AD2-BFF3-591451A383A4}" type="slidenum">
              <a:rPr lang="en-US" smtClean="0"/>
              <a:t>‹#›</a:t>
            </a:fld>
            <a:endParaRPr lang="en-US"/>
          </a:p>
        </p:txBody>
      </p:sp>
    </p:spTree>
    <p:extLst>
      <p:ext uri="{BB962C8B-B14F-4D97-AF65-F5344CB8AC3E}">
        <p14:creationId xmlns:p14="http://schemas.microsoft.com/office/powerpoint/2010/main" val="25342473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C27297B-D4DA-4AEE-986A-AD0465F08F8C}" type="datetimeFigureOut">
              <a:rPr lang="en-US" smtClean="0"/>
              <a:t>1/26/2023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11B3A9-93E6-4AD2-BFF3-591451A383A4}"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417741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C27297B-D4DA-4AEE-986A-AD0465F08F8C}" type="datetimeFigureOut">
              <a:rPr lang="en-US" smtClean="0"/>
              <a:t>1/26/2023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11B3A9-93E6-4AD2-BFF3-591451A383A4}" type="slidenum">
              <a:rPr lang="en-US" smtClean="0"/>
              <a:t>‹#›</a:t>
            </a:fld>
            <a:endParaRPr lang="en-US"/>
          </a:p>
        </p:txBody>
      </p:sp>
    </p:spTree>
    <p:extLst>
      <p:ext uri="{BB962C8B-B14F-4D97-AF65-F5344CB8AC3E}">
        <p14:creationId xmlns:p14="http://schemas.microsoft.com/office/powerpoint/2010/main" val="3996103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C27297B-D4DA-4AEE-986A-AD0465F08F8C}" type="datetimeFigureOut">
              <a:rPr lang="en-US" smtClean="0"/>
              <a:t>1/26/2023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11B3A9-93E6-4AD2-BFF3-591451A383A4}" type="slidenum">
              <a:rPr lang="en-US" smtClean="0"/>
              <a:t>‹#›</a:t>
            </a:fld>
            <a:endParaRPr lang="en-US"/>
          </a:p>
        </p:txBody>
      </p:sp>
    </p:spTree>
    <p:extLst>
      <p:ext uri="{BB962C8B-B14F-4D97-AF65-F5344CB8AC3E}">
        <p14:creationId xmlns:p14="http://schemas.microsoft.com/office/powerpoint/2010/main" val="6646335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C27297B-D4DA-4AEE-986A-AD0465F08F8C}" type="datetimeFigureOut">
              <a:rPr lang="en-US" smtClean="0"/>
              <a:t>1/26/2023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11B3A9-93E6-4AD2-BFF3-591451A383A4}"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396494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C27297B-D4DA-4AEE-986A-AD0465F08F8C}" type="datetimeFigureOut">
              <a:rPr lang="en-US" smtClean="0"/>
              <a:t>1/26/2023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11B3A9-93E6-4AD2-BFF3-591451A383A4}"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009661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C27297B-D4DA-4AEE-986A-AD0465F08F8C}" type="datetimeFigureOut">
              <a:rPr lang="en-US" smtClean="0"/>
              <a:t>1/26/2023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11B3A9-93E6-4AD2-BFF3-591451A383A4}" type="slidenum">
              <a:rPr lang="en-US" smtClean="0"/>
              <a:t>‹#›</a:t>
            </a:fld>
            <a:endParaRPr lang="en-US"/>
          </a:p>
        </p:txBody>
      </p:sp>
    </p:spTree>
    <p:extLst>
      <p:ext uri="{BB962C8B-B14F-4D97-AF65-F5344CB8AC3E}">
        <p14:creationId xmlns:p14="http://schemas.microsoft.com/office/powerpoint/2010/main" val="18118253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C27297B-D4DA-4AEE-986A-AD0465F08F8C}" type="datetimeFigureOut">
              <a:rPr lang="en-US" smtClean="0"/>
              <a:t>1/26/2023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11B3A9-93E6-4AD2-BFF3-591451A383A4}"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187008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C27297B-D4DA-4AEE-986A-AD0465F08F8C}" type="datetimeFigureOut">
              <a:rPr lang="en-US" smtClean="0"/>
              <a:t>1/26/2023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11B3A9-93E6-4AD2-BFF3-591451A383A4}"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85126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C27297B-D4DA-4AEE-986A-AD0465F08F8C}" type="datetimeFigureOut">
              <a:rPr lang="en-US" smtClean="0"/>
              <a:t>1/26/2023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11B3A9-93E6-4AD2-BFF3-591451A383A4}"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6096750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C27297B-D4DA-4AEE-986A-AD0465F08F8C}" type="datetimeFigureOut">
              <a:rPr lang="en-US" smtClean="0"/>
              <a:t>1/26/2023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11B3A9-93E6-4AD2-BFF3-591451A383A4}"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379687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0C27297B-D4DA-4AEE-986A-AD0465F08F8C}" type="datetimeFigureOut">
              <a:rPr lang="en-US" smtClean="0"/>
              <a:t>1/26/2023</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F11B3A9-93E6-4AD2-BFF3-591451A383A4}" type="slidenum">
              <a:rPr lang="en-US" smtClean="0"/>
              <a:t>‹#›</a:t>
            </a:fld>
            <a:endParaRPr lang="en-US"/>
          </a:p>
        </p:txBody>
      </p:sp>
    </p:spTree>
    <p:extLst>
      <p:ext uri="{BB962C8B-B14F-4D97-AF65-F5344CB8AC3E}">
        <p14:creationId xmlns:p14="http://schemas.microsoft.com/office/powerpoint/2010/main" val="91010328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7.jpeg"/><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image" Target="../media/image16.jpeg"/></Relationships>
</file>

<file path=ppt/slides/_rels/slide10.xml.rels><?xml version="1.0" encoding="UTF-8" standalone="yes"?>
<Relationships xmlns="http://schemas.openxmlformats.org/package/2006/relationships"><Relationship Id="rId3" Type="http://schemas.openxmlformats.org/officeDocument/2006/relationships/hyperlink" Target="https://olveasthampton.org/religious-education/" TargetMode="External"/><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4B7D20-171D-7210-429B-EE90E3862571}"/>
              </a:ext>
            </a:extLst>
          </p:cNvPr>
          <p:cNvSpPr>
            <a:spLocks noGrp="1"/>
          </p:cNvSpPr>
          <p:nvPr>
            <p:ph type="ctrTitle"/>
          </p:nvPr>
        </p:nvSpPr>
        <p:spPr/>
        <p:txBody>
          <a:bodyPr/>
          <a:lstStyle/>
          <a:p>
            <a:r>
              <a:rPr lang="en-US" dirty="0"/>
              <a:t>Class Session 2: January 26, 2023</a:t>
            </a:r>
          </a:p>
        </p:txBody>
      </p:sp>
      <p:sp>
        <p:nvSpPr>
          <p:cNvPr id="3" name="Subtitle 2">
            <a:extLst>
              <a:ext uri="{FF2B5EF4-FFF2-40B4-BE49-F238E27FC236}">
                <a16:creationId xmlns:a16="http://schemas.microsoft.com/office/drawing/2014/main" id="{F0F21928-3BC9-D1ED-B503-807BBCEC3B51}"/>
              </a:ext>
            </a:extLst>
          </p:cNvPr>
          <p:cNvSpPr>
            <a:spLocks noGrp="1"/>
          </p:cNvSpPr>
          <p:nvPr>
            <p:ph type="subTitle" idx="1"/>
          </p:nvPr>
        </p:nvSpPr>
        <p:spPr/>
        <p:txBody>
          <a:bodyPr/>
          <a:lstStyle/>
          <a:p>
            <a:r>
              <a:rPr lang="en-US" dirty="0"/>
              <a:t>Katie Sadakierski</a:t>
            </a:r>
          </a:p>
          <a:p>
            <a:r>
              <a:rPr lang="en-US" dirty="0"/>
              <a:t>Our Lady of the Valley</a:t>
            </a:r>
          </a:p>
          <a:p>
            <a:endParaRPr lang="en-US" dirty="0"/>
          </a:p>
        </p:txBody>
      </p:sp>
      <p:pic>
        <p:nvPicPr>
          <p:cNvPr id="5" name="Picture 4">
            <a:extLst>
              <a:ext uri="{FF2B5EF4-FFF2-40B4-BE49-F238E27FC236}">
                <a16:creationId xmlns:a16="http://schemas.microsoft.com/office/drawing/2014/main" id="{BFE7C18E-311D-DE08-B94F-0300D93AD5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10084" y="4499320"/>
            <a:ext cx="1171832" cy="1819064"/>
          </a:xfrm>
          <a:prstGeom prst="rect">
            <a:avLst/>
          </a:prstGeom>
        </p:spPr>
      </p:pic>
    </p:spTree>
    <p:extLst>
      <p:ext uri="{BB962C8B-B14F-4D97-AF65-F5344CB8AC3E}">
        <p14:creationId xmlns:p14="http://schemas.microsoft.com/office/powerpoint/2010/main" val="26687200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006AC4-9BB2-50D3-1FD8-2CBC971581A9}"/>
              </a:ext>
            </a:extLst>
          </p:cNvPr>
          <p:cNvSpPr>
            <a:spLocks noGrp="1"/>
          </p:cNvSpPr>
          <p:nvPr>
            <p:ph type="title"/>
          </p:nvPr>
        </p:nvSpPr>
        <p:spPr/>
        <p:txBody>
          <a:bodyPr/>
          <a:lstStyle/>
          <a:p>
            <a:r>
              <a:rPr lang="en-US" dirty="0"/>
              <a:t>Welcome &amp; Introduction</a:t>
            </a:r>
          </a:p>
        </p:txBody>
      </p:sp>
      <p:sp>
        <p:nvSpPr>
          <p:cNvPr id="3" name="Content Placeholder 2">
            <a:extLst>
              <a:ext uri="{FF2B5EF4-FFF2-40B4-BE49-F238E27FC236}">
                <a16:creationId xmlns:a16="http://schemas.microsoft.com/office/drawing/2014/main" id="{584CD23C-B358-C623-C432-45AE523FE6CF}"/>
              </a:ext>
            </a:extLst>
          </p:cNvPr>
          <p:cNvSpPr>
            <a:spLocks noGrp="1"/>
          </p:cNvSpPr>
          <p:nvPr>
            <p:ph idx="1"/>
          </p:nvPr>
        </p:nvSpPr>
        <p:spPr/>
        <p:txBody>
          <a:bodyPr/>
          <a:lstStyle/>
          <a:p>
            <a:r>
              <a:rPr lang="en-US" dirty="0"/>
              <a:t>Class Outline:</a:t>
            </a:r>
          </a:p>
          <a:p>
            <a:pPr lvl="1"/>
            <a:r>
              <a:rPr lang="en-US" dirty="0"/>
              <a:t>Sharing</a:t>
            </a:r>
          </a:p>
          <a:p>
            <a:pPr lvl="1"/>
            <a:r>
              <a:rPr lang="en-US" dirty="0"/>
              <a:t>Overview</a:t>
            </a:r>
          </a:p>
          <a:p>
            <a:pPr lvl="1"/>
            <a:r>
              <a:rPr lang="en-US" dirty="0"/>
              <a:t>Saint panel &amp; discussion</a:t>
            </a:r>
          </a:p>
          <a:p>
            <a:pPr lvl="1"/>
            <a:r>
              <a:rPr lang="en-US" dirty="0"/>
              <a:t>Updates, questions</a:t>
            </a:r>
          </a:p>
          <a:p>
            <a:r>
              <a:rPr lang="en-US" dirty="0"/>
              <a:t>Activity completion</a:t>
            </a:r>
          </a:p>
          <a:p>
            <a:pPr lvl="1"/>
            <a:r>
              <a:rPr lang="en-US" dirty="0"/>
              <a:t>Collection and feedback </a:t>
            </a:r>
          </a:p>
        </p:txBody>
      </p:sp>
    </p:spTree>
    <p:extLst>
      <p:ext uri="{BB962C8B-B14F-4D97-AF65-F5344CB8AC3E}">
        <p14:creationId xmlns:p14="http://schemas.microsoft.com/office/powerpoint/2010/main" val="22099214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C6F00E-B433-22BA-EED5-D5E6DE690463}"/>
              </a:ext>
            </a:extLst>
          </p:cNvPr>
          <p:cNvSpPr>
            <a:spLocks noGrp="1"/>
          </p:cNvSpPr>
          <p:nvPr>
            <p:ph type="title"/>
          </p:nvPr>
        </p:nvSpPr>
        <p:spPr/>
        <p:txBody>
          <a:bodyPr>
            <a:normAutofit/>
          </a:bodyPr>
          <a:lstStyle/>
          <a:p>
            <a:r>
              <a:rPr lang="en-US" dirty="0"/>
              <a:t>Opening Prayer: Hail Mary</a:t>
            </a:r>
          </a:p>
        </p:txBody>
      </p:sp>
      <p:sp>
        <p:nvSpPr>
          <p:cNvPr id="3" name="Content Placeholder 2">
            <a:extLst>
              <a:ext uri="{FF2B5EF4-FFF2-40B4-BE49-F238E27FC236}">
                <a16:creationId xmlns:a16="http://schemas.microsoft.com/office/drawing/2014/main" id="{E3B4B5E3-66D3-2203-35E7-3EEB43E2620B}"/>
              </a:ext>
            </a:extLst>
          </p:cNvPr>
          <p:cNvSpPr>
            <a:spLocks noGrp="1"/>
          </p:cNvSpPr>
          <p:nvPr>
            <p:ph idx="1"/>
          </p:nvPr>
        </p:nvSpPr>
        <p:spPr/>
        <p:txBody>
          <a:bodyPr/>
          <a:lstStyle/>
          <a:p>
            <a:pPr marL="0" indent="0">
              <a:buNone/>
            </a:pPr>
            <a:r>
              <a:rPr lang="en-US" dirty="0"/>
              <a:t>Hail Mary, full of grace, </a:t>
            </a:r>
          </a:p>
          <a:p>
            <a:pPr marL="0" indent="0">
              <a:buNone/>
            </a:pPr>
            <a:r>
              <a:rPr lang="en-US" dirty="0"/>
              <a:t>the Lord is with thee:</a:t>
            </a:r>
          </a:p>
          <a:p>
            <a:pPr marL="0" indent="0">
              <a:buNone/>
            </a:pPr>
            <a:r>
              <a:rPr lang="en-US" dirty="0"/>
              <a:t>Blessed art thou among women</a:t>
            </a:r>
          </a:p>
          <a:p>
            <a:pPr marL="0" indent="0">
              <a:buNone/>
            </a:pPr>
            <a:r>
              <a:rPr lang="en-US" dirty="0"/>
              <a:t>and blessed is the fruit of thy womb, Jesus.</a:t>
            </a:r>
          </a:p>
          <a:p>
            <a:pPr marL="0" indent="0">
              <a:buNone/>
            </a:pPr>
            <a:r>
              <a:rPr lang="en-US" dirty="0"/>
              <a:t>Holy Mary, Mother of God, pray for us sinners,</a:t>
            </a:r>
          </a:p>
          <a:p>
            <a:pPr marL="0" indent="0">
              <a:buNone/>
            </a:pPr>
            <a:r>
              <a:rPr lang="en-US" dirty="0"/>
              <a:t>now, and at the hour of our death. Amen.</a:t>
            </a:r>
          </a:p>
        </p:txBody>
      </p:sp>
      <p:pic>
        <p:nvPicPr>
          <p:cNvPr id="1026" name="Picture 2" descr="10 Best Pictures Of Mary And Baby Jesus FULL HD 1920×1080 For PC ...">
            <a:extLst>
              <a:ext uri="{FF2B5EF4-FFF2-40B4-BE49-F238E27FC236}">
                <a16:creationId xmlns:a16="http://schemas.microsoft.com/office/drawing/2014/main" id="{E0A4B95F-08FB-076F-D4B7-5291CBE8FE1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5338" t="14320" b="5040"/>
          <a:stretch/>
        </p:blipFill>
        <p:spPr bwMode="auto">
          <a:xfrm>
            <a:off x="8597591" y="2556932"/>
            <a:ext cx="2433416" cy="35898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90616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006AC4-9BB2-50D3-1FD8-2CBC971581A9}"/>
              </a:ext>
            </a:extLst>
          </p:cNvPr>
          <p:cNvSpPr>
            <a:spLocks noGrp="1"/>
          </p:cNvSpPr>
          <p:nvPr>
            <p:ph type="title"/>
          </p:nvPr>
        </p:nvSpPr>
        <p:spPr/>
        <p:txBody>
          <a:bodyPr/>
          <a:lstStyle/>
          <a:p>
            <a:r>
              <a:rPr lang="en-US" dirty="0"/>
              <a:t>Sharing</a:t>
            </a:r>
          </a:p>
        </p:txBody>
      </p:sp>
      <p:sp>
        <p:nvSpPr>
          <p:cNvPr id="3" name="Content Placeholder 2">
            <a:extLst>
              <a:ext uri="{FF2B5EF4-FFF2-40B4-BE49-F238E27FC236}">
                <a16:creationId xmlns:a16="http://schemas.microsoft.com/office/drawing/2014/main" id="{584CD23C-B358-C623-C432-45AE523FE6CF}"/>
              </a:ext>
            </a:extLst>
          </p:cNvPr>
          <p:cNvSpPr>
            <a:spLocks noGrp="1"/>
          </p:cNvSpPr>
          <p:nvPr>
            <p:ph idx="1"/>
          </p:nvPr>
        </p:nvSpPr>
        <p:spPr/>
        <p:txBody>
          <a:bodyPr>
            <a:normAutofit/>
          </a:bodyPr>
          <a:lstStyle/>
          <a:p>
            <a:r>
              <a:rPr lang="en-US" sz="4000" dirty="0"/>
              <a:t>What did you do for your December challenge to spread joy?</a:t>
            </a:r>
          </a:p>
          <a:p>
            <a:r>
              <a:rPr lang="en-US" sz="4000" dirty="0"/>
              <a:t>What did you learn from this experience?</a:t>
            </a:r>
          </a:p>
          <a:p>
            <a:r>
              <a:rPr lang="en-US" sz="4000" dirty="0"/>
              <a:t>How did it make you feel to bring joy?</a:t>
            </a:r>
          </a:p>
        </p:txBody>
      </p:sp>
    </p:spTree>
    <p:extLst>
      <p:ext uri="{BB962C8B-B14F-4D97-AF65-F5344CB8AC3E}">
        <p14:creationId xmlns:p14="http://schemas.microsoft.com/office/powerpoint/2010/main" val="35412712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DF11B6-1D07-046C-C404-9CFB76EBA15E}"/>
              </a:ext>
            </a:extLst>
          </p:cNvPr>
          <p:cNvSpPr>
            <a:spLocks noGrp="1"/>
          </p:cNvSpPr>
          <p:nvPr>
            <p:ph type="title"/>
          </p:nvPr>
        </p:nvSpPr>
        <p:spPr/>
        <p:txBody>
          <a:bodyPr/>
          <a:lstStyle/>
          <a:p>
            <a:r>
              <a:rPr lang="en-US" dirty="0"/>
              <a:t>February Theme &amp; Review</a:t>
            </a:r>
          </a:p>
        </p:txBody>
      </p:sp>
      <p:sp>
        <p:nvSpPr>
          <p:cNvPr id="3" name="Content Placeholder 2">
            <a:extLst>
              <a:ext uri="{FF2B5EF4-FFF2-40B4-BE49-F238E27FC236}">
                <a16:creationId xmlns:a16="http://schemas.microsoft.com/office/drawing/2014/main" id="{9E4EBC34-E5F2-75C0-A013-D3D224559AA9}"/>
              </a:ext>
            </a:extLst>
          </p:cNvPr>
          <p:cNvSpPr>
            <a:spLocks noGrp="1"/>
          </p:cNvSpPr>
          <p:nvPr>
            <p:ph idx="1"/>
          </p:nvPr>
        </p:nvSpPr>
        <p:spPr>
          <a:xfrm>
            <a:off x="1295401" y="2556932"/>
            <a:ext cx="4480931" cy="3130190"/>
          </a:xfrm>
        </p:spPr>
        <p:txBody>
          <a:bodyPr>
            <a:normAutofit/>
          </a:bodyPr>
          <a:lstStyle/>
          <a:p>
            <a:r>
              <a:rPr lang="en-US" sz="2000" dirty="0"/>
              <a:t>Theme: Charity (Love)</a:t>
            </a:r>
            <a:endParaRPr lang="en-US" sz="1600" dirty="0"/>
          </a:p>
          <a:p>
            <a:r>
              <a:rPr lang="en-US" sz="2000" dirty="0"/>
              <a:t>Monthly challenge: </a:t>
            </a:r>
            <a:r>
              <a:rPr lang="en-US" sz="2000" dirty="0">
                <a:effectLst/>
                <a:ea typeface="Calibri" panose="020F0502020204030204" pitchFamily="34" charset="0"/>
              </a:rPr>
              <a:t>Prepare for Lent, starting on Ash Wednesday, February 22, 2023, by deciding how you can show love to God and others either through sacrificing something for Lent, or adding something, like a daily Rosary or reading of a Bible passage, for spiritual development</a:t>
            </a:r>
            <a:endParaRPr lang="en-US" sz="2000" dirty="0"/>
          </a:p>
        </p:txBody>
      </p:sp>
      <p:pic>
        <p:nvPicPr>
          <p:cNvPr id="2050" name="Picture 2" descr="Marc Thiessen: This Lent, don't give Catholic bishops a dime | Fox News">
            <a:extLst>
              <a:ext uri="{FF2B5EF4-FFF2-40B4-BE49-F238E27FC236}">
                <a16:creationId xmlns:a16="http://schemas.microsoft.com/office/drawing/2014/main" id="{7E203577-3C4B-6436-A361-4BA6EF53AC9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81748" y="3065424"/>
            <a:ext cx="4514850" cy="2533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90392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D41D53-46A4-419F-3CCC-877F30A8CFA1}"/>
              </a:ext>
            </a:extLst>
          </p:cNvPr>
          <p:cNvSpPr>
            <a:spLocks noGrp="1"/>
          </p:cNvSpPr>
          <p:nvPr>
            <p:ph type="title"/>
          </p:nvPr>
        </p:nvSpPr>
        <p:spPr/>
        <p:txBody>
          <a:bodyPr/>
          <a:lstStyle/>
          <a:p>
            <a:r>
              <a:rPr lang="en-US" dirty="0"/>
              <a:t>Week 1 </a:t>
            </a:r>
          </a:p>
        </p:txBody>
      </p:sp>
      <p:sp>
        <p:nvSpPr>
          <p:cNvPr id="3" name="Content Placeholder 2">
            <a:extLst>
              <a:ext uri="{FF2B5EF4-FFF2-40B4-BE49-F238E27FC236}">
                <a16:creationId xmlns:a16="http://schemas.microsoft.com/office/drawing/2014/main" id="{4EC68B07-98FE-2881-18C5-F32D530B7B18}"/>
              </a:ext>
            </a:extLst>
          </p:cNvPr>
          <p:cNvSpPr>
            <a:spLocks noGrp="1"/>
          </p:cNvSpPr>
          <p:nvPr>
            <p:ph idx="1"/>
          </p:nvPr>
        </p:nvSpPr>
        <p:spPr>
          <a:xfrm>
            <a:off x="1295401" y="2556932"/>
            <a:ext cx="5696414" cy="3318936"/>
          </a:xfrm>
        </p:spPr>
        <p:txBody>
          <a:bodyPr/>
          <a:lstStyle/>
          <a:p>
            <a:r>
              <a:rPr lang="en-US" dirty="0"/>
              <a:t>PK-2: Loving our families, loving God, Candlemas, loving the Eucharist (First Communion)</a:t>
            </a:r>
          </a:p>
          <a:p>
            <a:r>
              <a:rPr lang="en-US" dirty="0"/>
              <a:t>3-6: The Cross, Jesus’ love for us, Candlemas, Lent </a:t>
            </a:r>
          </a:p>
          <a:p>
            <a:r>
              <a:rPr lang="en-US" dirty="0"/>
              <a:t>7-12: February feast days, Church traditions</a:t>
            </a:r>
          </a:p>
          <a:p>
            <a:pPr lvl="1"/>
            <a:r>
              <a:rPr lang="en-US" dirty="0"/>
              <a:t>First Friday, Candlemas, and sacred art</a:t>
            </a:r>
          </a:p>
        </p:txBody>
      </p:sp>
      <p:pic>
        <p:nvPicPr>
          <p:cNvPr id="5122" name="Picture 2" descr="Music and traditions of Candlemas | OUPblog">
            <a:extLst>
              <a:ext uri="{FF2B5EF4-FFF2-40B4-BE49-F238E27FC236}">
                <a16:creationId xmlns:a16="http://schemas.microsoft.com/office/drawing/2014/main" id="{701B4666-8F39-3EBB-6328-907FB2155D5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89430" y="2461863"/>
            <a:ext cx="3607890" cy="138530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St. Peter's Episcopal Church - News">
            <a:extLst>
              <a:ext uri="{FF2B5EF4-FFF2-40B4-BE49-F238E27FC236}">
                <a16:creationId xmlns:a16="http://schemas.microsoft.com/office/drawing/2014/main" id="{F412D346-46F5-0703-F916-80B0A8C6867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67809" y="3944973"/>
            <a:ext cx="2429511" cy="21578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18689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306DEF-4DEA-A4CC-394E-F4F4484C121C}"/>
              </a:ext>
            </a:extLst>
          </p:cNvPr>
          <p:cNvSpPr>
            <a:spLocks noGrp="1"/>
          </p:cNvSpPr>
          <p:nvPr>
            <p:ph type="title"/>
          </p:nvPr>
        </p:nvSpPr>
        <p:spPr/>
        <p:txBody>
          <a:bodyPr/>
          <a:lstStyle/>
          <a:p>
            <a:r>
              <a:rPr lang="en-US" dirty="0"/>
              <a:t>Week 2</a:t>
            </a:r>
          </a:p>
        </p:txBody>
      </p:sp>
      <p:sp>
        <p:nvSpPr>
          <p:cNvPr id="3" name="Content Placeholder 2">
            <a:extLst>
              <a:ext uri="{FF2B5EF4-FFF2-40B4-BE49-F238E27FC236}">
                <a16:creationId xmlns:a16="http://schemas.microsoft.com/office/drawing/2014/main" id="{2EAF707C-9989-8AF2-C29E-5BDD29E15B9E}"/>
              </a:ext>
            </a:extLst>
          </p:cNvPr>
          <p:cNvSpPr>
            <a:spLocks noGrp="1"/>
          </p:cNvSpPr>
          <p:nvPr>
            <p:ph idx="1"/>
          </p:nvPr>
        </p:nvSpPr>
        <p:spPr>
          <a:xfrm>
            <a:off x="1295401" y="2556932"/>
            <a:ext cx="5874833" cy="3318936"/>
          </a:xfrm>
        </p:spPr>
        <p:txBody>
          <a:bodyPr>
            <a:normAutofit fontScale="92500" lnSpcReduction="10000"/>
          </a:bodyPr>
          <a:lstStyle/>
          <a:p>
            <a:r>
              <a:rPr lang="en-US" dirty="0"/>
              <a:t>PK-2:  Loving our Church, God’s love in our Church, love for God at Lent and throughout the year</a:t>
            </a:r>
          </a:p>
          <a:p>
            <a:r>
              <a:rPr lang="en-US" dirty="0"/>
              <a:t>3-6: Theological virtues, Lenten resolutions, Our Lady of Lourdes, writing prayers</a:t>
            </a:r>
          </a:p>
          <a:p>
            <a:r>
              <a:rPr lang="en-US" dirty="0"/>
              <a:t>7-12: The meaning of Lent, God’s love for us, and the sacraments</a:t>
            </a:r>
          </a:p>
          <a:p>
            <a:pPr lvl="1"/>
            <a:r>
              <a:rPr lang="en-US" dirty="0"/>
              <a:t>Reflection journals: how we practice living out love for God </a:t>
            </a:r>
          </a:p>
        </p:txBody>
      </p:sp>
      <p:pic>
        <p:nvPicPr>
          <p:cNvPr id="3076" name="Picture 4" descr="Catholic Fire: Our Lady of Lourdes has a special place in my heart">
            <a:extLst>
              <a:ext uri="{FF2B5EF4-FFF2-40B4-BE49-F238E27FC236}">
                <a16:creationId xmlns:a16="http://schemas.microsoft.com/office/drawing/2014/main" id="{BA10F53F-4E9D-A729-5DA8-F4A6FFD1A8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87551" y="2644758"/>
            <a:ext cx="2435256" cy="33189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2350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9AAA22-1CDE-E35E-D366-E35C1155B962}"/>
              </a:ext>
            </a:extLst>
          </p:cNvPr>
          <p:cNvSpPr>
            <a:spLocks noGrp="1"/>
          </p:cNvSpPr>
          <p:nvPr>
            <p:ph type="title"/>
          </p:nvPr>
        </p:nvSpPr>
        <p:spPr/>
        <p:txBody>
          <a:bodyPr/>
          <a:lstStyle/>
          <a:p>
            <a:r>
              <a:rPr lang="en-US" dirty="0"/>
              <a:t>Week 3</a:t>
            </a:r>
          </a:p>
        </p:txBody>
      </p:sp>
      <p:sp>
        <p:nvSpPr>
          <p:cNvPr id="3" name="Content Placeholder 2">
            <a:extLst>
              <a:ext uri="{FF2B5EF4-FFF2-40B4-BE49-F238E27FC236}">
                <a16:creationId xmlns:a16="http://schemas.microsoft.com/office/drawing/2014/main" id="{8F87BE2A-4F57-B018-0644-752952539C90}"/>
              </a:ext>
            </a:extLst>
          </p:cNvPr>
          <p:cNvSpPr>
            <a:spLocks noGrp="1"/>
          </p:cNvSpPr>
          <p:nvPr>
            <p:ph idx="1"/>
          </p:nvPr>
        </p:nvSpPr>
        <p:spPr>
          <a:xfrm>
            <a:off x="1295401" y="2556932"/>
            <a:ext cx="5172306" cy="3318936"/>
          </a:xfrm>
        </p:spPr>
        <p:txBody>
          <a:bodyPr/>
          <a:lstStyle/>
          <a:p>
            <a:r>
              <a:rPr lang="en-US" dirty="0"/>
              <a:t>PK-2: Love of the Cross, saint valentines, God’s love and forgiveness (First Confession)</a:t>
            </a:r>
          </a:p>
          <a:p>
            <a:r>
              <a:rPr lang="en-US" dirty="0"/>
              <a:t>3-6: Saint valentines, reflection journals</a:t>
            </a:r>
          </a:p>
          <a:p>
            <a:r>
              <a:rPr lang="en-US" dirty="0"/>
              <a:t>7-12: Sacred music, making saint valentines</a:t>
            </a:r>
          </a:p>
        </p:txBody>
      </p:sp>
      <p:pic>
        <p:nvPicPr>
          <p:cNvPr id="4098" name="Picture 2" descr="Happy Valentine's Day from BSC! - Blessed Sacrament Catholic Church">
            <a:extLst>
              <a:ext uri="{FF2B5EF4-FFF2-40B4-BE49-F238E27FC236}">
                <a16:creationId xmlns:a16="http://schemas.microsoft.com/office/drawing/2014/main" id="{5949213B-B876-5D41-8AD4-8290A4EFD9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83759" y="2556932"/>
            <a:ext cx="2745210" cy="36085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39226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3405F1-B6ED-9956-52B4-B832E96A5552}"/>
              </a:ext>
            </a:extLst>
          </p:cNvPr>
          <p:cNvSpPr>
            <a:spLocks noGrp="1"/>
          </p:cNvSpPr>
          <p:nvPr>
            <p:ph type="title"/>
          </p:nvPr>
        </p:nvSpPr>
        <p:spPr/>
        <p:txBody>
          <a:bodyPr/>
          <a:lstStyle/>
          <a:p>
            <a:r>
              <a:rPr lang="en-US" dirty="0"/>
              <a:t>February Kickoff</a:t>
            </a:r>
          </a:p>
        </p:txBody>
      </p:sp>
      <p:sp>
        <p:nvSpPr>
          <p:cNvPr id="3" name="Content Placeholder 2">
            <a:extLst>
              <a:ext uri="{FF2B5EF4-FFF2-40B4-BE49-F238E27FC236}">
                <a16:creationId xmlns:a16="http://schemas.microsoft.com/office/drawing/2014/main" id="{F2C9CF62-7D48-1850-A78D-83A9A9919202}"/>
              </a:ext>
            </a:extLst>
          </p:cNvPr>
          <p:cNvSpPr>
            <a:spLocks noGrp="1"/>
          </p:cNvSpPr>
          <p:nvPr>
            <p:ph idx="1"/>
          </p:nvPr>
        </p:nvSpPr>
        <p:spPr>
          <a:xfrm>
            <a:off x="1295401" y="2556932"/>
            <a:ext cx="5216911" cy="3318936"/>
          </a:xfrm>
        </p:spPr>
        <p:txBody>
          <a:bodyPr>
            <a:normAutofit/>
          </a:bodyPr>
          <a:lstStyle/>
          <a:p>
            <a:pPr lvl="1"/>
            <a:r>
              <a:rPr lang="en-US" dirty="0"/>
              <a:t>Preparing for Lent</a:t>
            </a:r>
          </a:p>
          <a:p>
            <a:pPr lvl="1"/>
            <a:r>
              <a:rPr lang="en-US" dirty="0"/>
              <a:t>Favorite saints</a:t>
            </a:r>
          </a:p>
          <a:p>
            <a:pPr lvl="2"/>
            <a:r>
              <a:rPr lang="en-US" dirty="0"/>
              <a:t>What do we love about the saints?</a:t>
            </a:r>
          </a:p>
          <a:p>
            <a:pPr lvl="2"/>
            <a:r>
              <a:rPr lang="en-US" sz="2000" dirty="0"/>
              <a:t>How did they show their love God?</a:t>
            </a:r>
          </a:p>
          <a:p>
            <a:pPr lvl="2"/>
            <a:r>
              <a:rPr lang="en-US" sz="2000" dirty="0"/>
              <a:t>Which saints can you look to as “holy helpers” to guide you during Lent? Which saint can be a role model for you in living out your love for God?</a:t>
            </a:r>
          </a:p>
        </p:txBody>
      </p:sp>
      <p:pic>
        <p:nvPicPr>
          <p:cNvPr id="1026" name="Picture 2" descr="A Teenager, Mother Teresa and Cardinal Newman - Blessed Cardinal John ...">
            <a:extLst>
              <a:ext uri="{FF2B5EF4-FFF2-40B4-BE49-F238E27FC236}">
                <a16:creationId xmlns:a16="http://schemas.microsoft.com/office/drawing/2014/main" id="{ACF84093-E4DA-42A4-741D-A2E819B5EA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38254" y="2505100"/>
            <a:ext cx="2217360" cy="1847800"/>
          </a:xfrm>
          <a:prstGeom prst="heart">
            <a:avLst/>
          </a:prstGeom>
          <a:noFill/>
          <a:extLst>
            <a:ext uri="{909E8E84-426E-40DD-AFC4-6F175D3DCCD1}">
              <a14:hiddenFill xmlns:a14="http://schemas.microsoft.com/office/drawing/2010/main">
                <a:solidFill>
                  <a:srgbClr val="FFFFFF"/>
                </a:solidFill>
              </a14:hiddenFill>
            </a:ext>
          </a:extLst>
        </p:spPr>
      </p:pic>
      <p:pic>
        <p:nvPicPr>
          <p:cNvPr id="1030" name="Picture 6" descr="PADRE PIO, MYSTIC AND WONDERWORKER">
            <a:extLst>
              <a:ext uri="{FF2B5EF4-FFF2-40B4-BE49-F238E27FC236}">
                <a16:creationId xmlns:a16="http://schemas.microsoft.com/office/drawing/2014/main" id="{F0D07CC3-852F-A6C7-6962-D82D8FD68BD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67559" y="4239942"/>
            <a:ext cx="1758749" cy="1847800"/>
          </a:xfrm>
          <a:prstGeom prst="heart">
            <a:avLst/>
          </a:prstGeom>
          <a:noFill/>
          <a:extLst>
            <a:ext uri="{909E8E84-426E-40DD-AFC4-6F175D3DCCD1}">
              <a14:hiddenFill xmlns:a14="http://schemas.microsoft.com/office/drawing/2010/main">
                <a:solidFill>
                  <a:srgbClr val="FFFFFF"/>
                </a:solidFill>
              </a14:hiddenFill>
            </a:ext>
          </a:extLst>
        </p:spPr>
      </p:pic>
      <p:pic>
        <p:nvPicPr>
          <p:cNvPr id="1034" name="Picture 10" descr="MARYKNOLLVOCATIONS: A Reflection on St. Therese of Lisieux">
            <a:extLst>
              <a:ext uri="{FF2B5EF4-FFF2-40B4-BE49-F238E27FC236}">
                <a16:creationId xmlns:a16="http://schemas.microsoft.com/office/drawing/2014/main" id="{8093BE28-280D-8D22-C4A8-5E937EF1347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381556" y="2837676"/>
            <a:ext cx="1682719" cy="28045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73610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CA4CD0-22A3-3191-5529-2EA4727A1677}"/>
              </a:ext>
            </a:extLst>
          </p:cNvPr>
          <p:cNvSpPr>
            <a:spLocks noGrp="1"/>
          </p:cNvSpPr>
          <p:nvPr>
            <p:ph type="title"/>
          </p:nvPr>
        </p:nvSpPr>
        <p:spPr/>
        <p:txBody>
          <a:bodyPr/>
          <a:lstStyle/>
          <a:p>
            <a:r>
              <a:rPr lang="en-US">
                <a:solidFill>
                  <a:schemeClr val="tx1"/>
                </a:solidFill>
              </a:rPr>
              <a:t>Sacramental Preparation </a:t>
            </a:r>
            <a:r>
              <a:rPr lang="en-US" dirty="0">
                <a:solidFill>
                  <a:schemeClr val="tx1"/>
                </a:solidFill>
              </a:rPr>
              <a:t>Notes</a:t>
            </a:r>
          </a:p>
        </p:txBody>
      </p:sp>
      <p:sp>
        <p:nvSpPr>
          <p:cNvPr id="3" name="Content Placeholder 2">
            <a:extLst>
              <a:ext uri="{FF2B5EF4-FFF2-40B4-BE49-F238E27FC236}">
                <a16:creationId xmlns:a16="http://schemas.microsoft.com/office/drawing/2014/main" id="{5CBE850F-3B25-87C7-20E0-8ACC93093DCA}"/>
              </a:ext>
            </a:extLst>
          </p:cNvPr>
          <p:cNvSpPr>
            <a:spLocks noGrp="1"/>
          </p:cNvSpPr>
          <p:nvPr>
            <p:ph idx="1"/>
          </p:nvPr>
        </p:nvSpPr>
        <p:spPr/>
        <p:txBody>
          <a:bodyPr>
            <a:normAutofit/>
          </a:bodyPr>
          <a:lstStyle/>
          <a:p>
            <a:pPr lvl="1"/>
            <a:r>
              <a:rPr lang="en-US" sz="2800" dirty="0">
                <a:solidFill>
                  <a:schemeClr val="tx1"/>
                </a:solidFill>
              </a:rPr>
              <a:t>First Confession rehearsal	</a:t>
            </a:r>
          </a:p>
          <a:p>
            <a:pPr lvl="2"/>
            <a:r>
              <a:rPr lang="en-US" sz="2800" dirty="0">
                <a:solidFill>
                  <a:schemeClr val="tx1"/>
                </a:solidFill>
              </a:rPr>
              <a:t>March 30 class</a:t>
            </a:r>
          </a:p>
          <a:p>
            <a:pPr lvl="1"/>
            <a:r>
              <a:rPr lang="en-US" sz="2800" dirty="0">
                <a:solidFill>
                  <a:schemeClr val="tx1"/>
                </a:solidFill>
              </a:rPr>
              <a:t>Confirmation: service, forms </a:t>
            </a:r>
          </a:p>
          <a:p>
            <a:pPr lvl="2"/>
            <a:r>
              <a:rPr lang="en-US" sz="2800" dirty="0">
                <a:solidFill>
                  <a:schemeClr val="tx1"/>
                </a:solidFill>
              </a:rPr>
              <a:t>Website, Google Forms: </a:t>
            </a:r>
            <a:r>
              <a:rPr lang="en-US" sz="2800" b="1" dirty="0">
                <a:solidFill>
                  <a:schemeClr val="tx1"/>
                </a:solidFill>
                <a:hlinkClick r:id="rId3">
                  <a:extLst>
                    <a:ext uri="{A12FA001-AC4F-418D-AE19-62706E023703}">
                      <ahyp:hlinkClr xmlns:ahyp="http://schemas.microsoft.com/office/drawing/2018/hyperlinkcolor" val="tx"/>
                    </a:ext>
                  </a:extLst>
                </a:hlinkClick>
              </a:rPr>
              <a:t>https://olveasthampton.org/religious-education/</a:t>
            </a:r>
            <a:r>
              <a:rPr lang="en-US" sz="2800" b="1" dirty="0">
                <a:solidFill>
                  <a:schemeClr val="tx1"/>
                </a:solidFill>
              </a:rPr>
              <a:t>  </a:t>
            </a:r>
          </a:p>
          <a:p>
            <a:pPr lvl="2"/>
            <a:r>
              <a:rPr lang="en-US" sz="2800" dirty="0">
                <a:solidFill>
                  <a:schemeClr val="tx1"/>
                </a:solidFill>
              </a:rPr>
              <a:t>Email</a:t>
            </a:r>
          </a:p>
        </p:txBody>
      </p:sp>
    </p:spTree>
    <p:extLst>
      <p:ext uri="{BB962C8B-B14F-4D97-AF65-F5344CB8AC3E}">
        <p14:creationId xmlns:p14="http://schemas.microsoft.com/office/powerpoint/2010/main" val="523109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387493-C172-4825-4737-50AE6195967B}"/>
              </a:ext>
            </a:extLst>
          </p:cNvPr>
          <p:cNvSpPr>
            <a:spLocks noGrp="1"/>
          </p:cNvSpPr>
          <p:nvPr>
            <p:ph type="title"/>
          </p:nvPr>
        </p:nvSpPr>
        <p:spPr/>
        <p:txBody>
          <a:bodyPr/>
          <a:lstStyle/>
          <a:p>
            <a:r>
              <a:rPr lang="en-US" dirty="0"/>
              <a:t>Additional Notes &amp; Reminders</a:t>
            </a:r>
          </a:p>
        </p:txBody>
      </p:sp>
      <p:sp>
        <p:nvSpPr>
          <p:cNvPr id="3" name="Content Placeholder 2">
            <a:extLst>
              <a:ext uri="{FF2B5EF4-FFF2-40B4-BE49-F238E27FC236}">
                <a16:creationId xmlns:a16="http://schemas.microsoft.com/office/drawing/2014/main" id="{95334F9C-BBF5-051C-891A-82D3C7A04921}"/>
              </a:ext>
            </a:extLst>
          </p:cNvPr>
          <p:cNvSpPr>
            <a:spLocks noGrp="1"/>
          </p:cNvSpPr>
          <p:nvPr>
            <p:ph idx="1"/>
          </p:nvPr>
        </p:nvSpPr>
        <p:spPr/>
        <p:txBody>
          <a:bodyPr>
            <a:normAutofit/>
          </a:bodyPr>
          <a:lstStyle/>
          <a:p>
            <a:r>
              <a:rPr lang="en-US" dirty="0"/>
              <a:t>Bibles</a:t>
            </a:r>
          </a:p>
          <a:p>
            <a:r>
              <a:rPr lang="en-US" dirty="0"/>
              <a:t>Tutoring schedule</a:t>
            </a:r>
          </a:p>
          <a:p>
            <a:pPr lvl="1"/>
            <a:r>
              <a:rPr lang="en-US" dirty="0"/>
              <a:t>Website</a:t>
            </a:r>
          </a:p>
          <a:p>
            <a:pPr lvl="1"/>
            <a:r>
              <a:rPr lang="en-US" dirty="0"/>
              <a:t>Email</a:t>
            </a:r>
          </a:p>
          <a:p>
            <a:pPr lvl="1"/>
            <a:r>
              <a:rPr lang="en-US" dirty="0"/>
              <a:t>Bulletin </a:t>
            </a:r>
          </a:p>
          <a:p>
            <a:r>
              <a:rPr lang="en-US" dirty="0"/>
              <a:t>Pastor installation Mass</a:t>
            </a:r>
          </a:p>
          <a:p>
            <a:pPr lvl="1"/>
            <a:r>
              <a:rPr lang="en-US" dirty="0"/>
              <a:t>Saturday, February 18, 2023, 4:00 p.m.</a:t>
            </a:r>
          </a:p>
        </p:txBody>
      </p:sp>
    </p:spTree>
    <p:extLst>
      <p:ext uri="{BB962C8B-B14F-4D97-AF65-F5344CB8AC3E}">
        <p14:creationId xmlns:p14="http://schemas.microsoft.com/office/powerpoint/2010/main" val="29660582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84755D-1E6C-91DF-18A2-13A8550CEEE6}"/>
              </a:ext>
            </a:extLst>
          </p:cNvPr>
          <p:cNvSpPr>
            <a:spLocks noGrp="1"/>
          </p:cNvSpPr>
          <p:nvPr>
            <p:ph type="title"/>
          </p:nvPr>
        </p:nvSpPr>
        <p:spPr/>
        <p:txBody>
          <a:bodyPr/>
          <a:lstStyle/>
          <a:p>
            <a:r>
              <a:rPr lang="en-US" dirty="0"/>
              <a:t>Additional Notes &amp; Reminders Cont.</a:t>
            </a:r>
          </a:p>
        </p:txBody>
      </p:sp>
      <p:sp>
        <p:nvSpPr>
          <p:cNvPr id="3" name="Content Placeholder 2">
            <a:extLst>
              <a:ext uri="{FF2B5EF4-FFF2-40B4-BE49-F238E27FC236}">
                <a16:creationId xmlns:a16="http://schemas.microsoft.com/office/drawing/2014/main" id="{4E3A5A0D-D3E1-04C2-B743-D4D4AB16D4FF}"/>
              </a:ext>
            </a:extLst>
          </p:cNvPr>
          <p:cNvSpPr>
            <a:spLocks noGrp="1"/>
          </p:cNvSpPr>
          <p:nvPr>
            <p:ph idx="1"/>
          </p:nvPr>
        </p:nvSpPr>
        <p:spPr/>
        <p:txBody>
          <a:bodyPr>
            <a:normAutofit/>
          </a:bodyPr>
          <a:lstStyle/>
          <a:p>
            <a:r>
              <a:rPr lang="en-US" sz="4000" dirty="0"/>
              <a:t>Next meeting: February 16, 2023</a:t>
            </a:r>
          </a:p>
          <a:p>
            <a:pPr lvl="1"/>
            <a:r>
              <a:rPr lang="en-US" sz="4000" dirty="0"/>
              <a:t>Activity submission</a:t>
            </a:r>
          </a:p>
          <a:p>
            <a:pPr lvl="2"/>
            <a:r>
              <a:rPr lang="en-US" sz="4000" dirty="0"/>
              <a:t>Online (email, form)</a:t>
            </a:r>
          </a:p>
          <a:p>
            <a:pPr lvl="2"/>
            <a:r>
              <a:rPr lang="en-US" sz="4000" dirty="0"/>
              <a:t>In-person</a:t>
            </a:r>
          </a:p>
        </p:txBody>
      </p:sp>
    </p:spTree>
    <p:extLst>
      <p:ext uri="{BB962C8B-B14F-4D97-AF65-F5344CB8AC3E}">
        <p14:creationId xmlns:p14="http://schemas.microsoft.com/office/powerpoint/2010/main" val="18666594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5992AD-CFA9-C922-9FDD-672204CFE27D}"/>
              </a:ext>
            </a:extLst>
          </p:cNvPr>
          <p:cNvSpPr>
            <a:spLocks noGrp="1"/>
          </p:cNvSpPr>
          <p:nvPr>
            <p:ph type="title"/>
          </p:nvPr>
        </p:nvSpPr>
        <p:spPr/>
        <p:txBody>
          <a:bodyPr/>
          <a:lstStyle/>
          <a:p>
            <a:r>
              <a:rPr lang="en-US" dirty="0"/>
              <a:t>Closing Prayer</a:t>
            </a:r>
          </a:p>
        </p:txBody>
      </p:sp>
      <p:pic>
        <p:nvPicPr>
          <p:cNvPr id="4" name="Picture 2" descr="Praying the Lord's Prayer during the Coronavirus Pandemic - FAMVIN NewsEN">
            <a:extLst>
              <a:ext uri="{FF2B5EF4-FFF2-40B4-BE49-F238E27FC236}">
                <a16:creationId xmlns:a16="http://schemas.microsoft.com/office/drawing/2014/main" id="{EEF1F88F-E484-6DA8-8849-2F24A6969825}"/>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838575" y="3035300"/>
            <a:ext cx="4514850" cy="2362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2252424"/>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Custom 10">
      <a:dk1>
        <a:sysClr val="windowText" lastClr="000000"/>
      </a:dk1>
      <a:lt1>
        <a:sysClr val="window" lastClr="FFFFFF"/>
      </a:lt1>
      <a:dk2>
        <a:srgbClr val="212121"/>
      </a:dk2>
      <a:lt2>
        <a:srgbClr val="DADADA"/>
      </a:lt2>
      <a:accent1>
        <a:srgbClr val="542378"/>
      </a:accent1>
      <a:accent2>
        <a:srgbClr val="3C9770"/>
      </a:accent2>
      <a:accent3>
        <a:srgbClr val="44709D"/>
      </a:accent3>
      <a:accent4>
        <a:srgbClr val="A23C33"/>
      </a:accent4>
      <a:accent5>
        <a:srgbClr val="D97828"/>
      </a:accent5>
      <a:accent6>
        <a:srgbClr val="7030A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316</TotalTime>
  <Words>471</Words>
  <Application>Microsoft Office PowerPoint</Application>
  <PresentationFormat>Widescreen</PresentationFormat>
  <Paragraphs>65</Paragraphs>
  <Slides>13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Garamond</vt:lpstr>
      <vt:lpstr>Organic</vt:lpstr>
      <vt:lpstr>Class Session 2: January 26, 2023</vt:lpstr>
      <vt:lpstr>Welcome &amp; Introduction</vt:lpstr>
      <vt:lpstr>Opening Prayer: Hail Mary</vt:lpstr>
      <vt:lpstr>Sharing</vt:lpstr>
      <vt:lpstr>February Theme &amp; Review</vt:lpstr>
      <vt:lpstr>Week 1 </vt:lpstr>
      <vt:lpstr>Week 2</vt:lpstr>
      <vt:lpstr>Week 3</vt:lpstr>
      <vt:lpstr>February Kickoff</vt:lpstr>
      <vt:lpstr>Sacramental Preparation Notes</vt:lpstr>
      <vt:lpstr>Additional Notes &amp; Reminders</vt:lpstr>
      <vt:lpstr>Additional Notes &amp; Reminders Cont.</vt:lpstr>
      <vt:lpstr>Closing Prayer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Class Session 2: January 26, 2023</dc:title>
  <dc:creator>Kathryn Sadakierski</dc:creator>
  <cp:lastModifiedBy>Kathryn Sadakierski</cp:lastModifiedBy>
  <cp:revision>46</cp:revision>
  <dcterms:created xsi:type="dcterms:W3CDTF">2022-11-08T18:41:35Z</dcterms:created>
  <dcterms:modified xsi:type="dcterms:W3CDTF">2023-01-26T18:49:41Z</dcterms:modified>
</cp:coreProperties>
</file>